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1"/>
  </p:notesMasterIdLst>
  <p:sldIdLst>
    <p:sldId id="256" r:id="rId2"/>
    <p:sldId id="257" r:id="rId3"/>
    <p:sldId id="292" r:id="rId4"/>
    <p:sldId id="268" r:id="rId5"/>
    <p:sldId id="288" r:id="rId6"/>
    <p:sldId id="261" r:id="rId7"/>
    <p:sldId id="277" r:id="rId8"/>
    <p:sldId id="278" r:id="rId9"/>
    <p:sldId id="279" r:id="rId10"/>
    <p:sldId id="280" r:id="rId11"/>
    <p:sldId id="262" r:id="rId12"/>
    <p:sldId id="281" r:id="rId13"/>
    <p:sldId id="258" r:id="rId14"/>
    <p:sldId id="290" r:id="rId15"/>
    <p:sldId id="259" r:id="rId16"/>
    <p:sldId id="289" r:id="rId17"/>
    <p:sldId id="274" r:id="rId18"/>
    <p:sldId id="291" r:id="rId19"/>
    <p:sldId id="28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F2B944-3A21-2D26-75BE-4ED5EC285EF8}" name="Amanda.George" initials="A" userId="S::Amanda.George@canberra.edu.au::9de23708-eadb-4c47-858a-fe6ca054c6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524044-9A46-4102-A0F8-DAFA1D95F8C5}" v="281" dt="2024-02-02T01:03:39.770"/>
    <p1510:client id="{4E020D62-44E4-DF9E-8464-D81D36105706}" v="4" dt="2024-02-03T03:08:55.9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2" d="100"/>
          <a:sy n="102" d="100"/>
        </p:scale>
        <p:origin x="192" y="496"/>
      </p:cViewPr>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8610B-169A-634F-9444-CA0BA1D7878E}" type="datetimeFigureOut">
              <a:rPr lang="en-US" smtClean="0"/>
              <a:t>2/5/24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81C57D-36F0-9A4E-BFA0-4C092608D093}" type="slidenum">
              <a:rPr lang="en-US" smtClean="0"/>
              <a:t>‹#›</a:t>
            </a:fld>
            <a:endParaRPr lang="en-US"/>
          </a:p>
        </p:txBody>
      </p:sp>
    </p:spTree>
    <p:extLst>
      <p:ext uri="{BB962C8B-B14F-4D97-AF65-F5344CB8AC3E}">
        <p14:creationId xmlns:p14="http://schemas.microsoft.com/office/powerpoint/2010/main" val="1422686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a:t>
            </a:fld>
            <a:endParaRPr lang="en-US"/>
          </a:p>
        </p:txBody>
      </p:sp>
    </p:spTree>
    <p:extLst>
      <p:ext uri="{BB962C8B-B14F-4D97-AF65-F5344CB8AC3E}">
        <p14:creationId xmlns:p14="http://schemas.microsoft.com/office/powerpoint/2010/main" val="1165448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2</a:t>
            </a:fld>
            <a:endParaRPr lang="en-US"/>
          </a:p>
        </p:txBody>
      </p:sp>
    </p:spTree>
    <p:extLst>
      <p:ext uri="{BB962C8B-B14F-4D97-AF65-F5344CB8AC3E}">
        <p14:creationId xmlns:p14="http://schemas.microsoft.com/office/powerpoint/2010/main" val="4030235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3</a:t>
            </a:fld>
            <a:endParaRPr lang="en-US"/>
          </a:p>
        </p:txBody>
      </p:sp>
    </p:spTree>
    <p:extLst>
      <p:ext uri="{BB962C8B-B14F-4D97-AF65-F5344CB8AC3E}">
        <p14:creationId xmlns:p14="http://schemas.microsoft.com/office/powerpoint/2010/main" val="1856673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4</a:t>
            </a:fld>
            <a:endParaRPr lang="en-US"/>
          </a:p>
        </p:txBody>
      </p:sp>
    </p:spTree>
    <p:extLst>
      <p:ext uri="{BB962C8B-B14F-4D97-AF65-F5344CB8AC3E}">
        <p14:creationId xmlns:p14="http://schemas.microsoft.com/office/powerpoint/2010/main" val="2988062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5</a:t>
            </a:fld>
            <a:endParaRPr lang="en-US"/>
          </a:p>
        </p:txBody>
      </p:sp>
    </p:spTree>
    <p:extLst>
      <p:ext uri="{BB962C8B-B14F-4D97-AF65-F5344CB8AC3E}">
        <p14:creationId xmlns:p14="http://schemas.microsoft.com/office/powerpoint/2010/main" val="4261449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6</a:t>
            </a:fld>
            <a:endParaRPr lang="en-US"/>
          </a:p>
        </p:txBody>
      </p:sp>
    </p:spTree>
    <p:extLst>
      <p:ext uri="{BB962C8B-B14F-4D97-AF65-F5344CB8AC3E}">
        <p14:creationId xmlns:p14="http://schemas.microsoft.com/office/powerpoint/2010/main" val="13419664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7</a:t>
            </a:fld>
            <a:endParaRPr lang="en-US"/>
          </a:p>
        </p:txBody>
      </p:sp>
    </p:spTree>
    <p:extLst>
      <p:ext uri="{BB962C8B-B14F-4D97-AF65-F5344CB8AC3E}">
        <p14:creationId xmlns:p14="http://schemas.microsoft.com/office/powerpoint/2010/main" val="37342029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8</a:t>
            </a:fld>
            <a:endParaRPr lang="en-US"/>
          </a:p>
        </p:txBody>
      </p:sp>
    </p:spTree>
    <p:extLst>
      <p:ext uri="{BB962C8B-B14F-4D97-AF65-F5344CB8AC3E}">
        <p14:creationId xmlns:p14="http://schemas.microsoft.com/office/powerpoint/2010/main" val="1026537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9</a:t>
            </a:fld>
            <a:endParaRPr lang="en-US"/>
          </a:p>
        </p:txBody>
      </p:sp>
    </p:spTree>
    <p:extLst>
      <p:ext uri="{BB962C8B-B14F-4D97-AF65-F5344CB8AC3E}">
        <p14:creationId xmlns:p14="http://schemas.microsoft.com/office/powerpoint/2010/main" val="11809848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10</a:t>
            </a:fld>
            <a:endParaRPr lang="en-US"/>
          </a:p>
        </p:txBody>
      </p:sp>
    </p:spTree>
    <p:extLst>
      <p:ext uri="{BB962C8B-B14F-4D97-AF65-F5344CB8AC3E}">
        <p14:creationId xmlns:p14="http://schemas.microsoft.com/office/powerpoint/2010/main" val="296077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11</a:t>
            </a:fld>
            <a:endParaRPr lang="en-US"/>
          </a:p>
        </p:txBody>
      </p:sp>
    </p:spTree>
    <p:extLst>
      <p:ext uri="{BB962C8B-B14F-4D97-AF65-F5344CB8AC3E}">
        <p14:creationId xmlns:p14="http://schemas.microsoft.com/office/powerpoint/2010/main" val="16782090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12</a:t>
            </a:fld>
            <a:endParaRPr lang="en-US"/>
          </a:p>
        </p:txBody>
      </p:sp>
    </p:spTree>
    <p:extLst>
      <p:ext uri="{BB962C8B-B14F-4D97-AF65-F5344CB8AC3E}">
        <p14:creationId xmlns:p14="http://schemas.microsoft.com/office/powerpoint/2010/main" val="2671854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13</a:t>
            </a:fld>
            <a:endParaRPr lang="en-US"/>
          </a:p>
        </p:txBody>
      </p:sp>
    </p:spTree>
    <p:extLst>
      <p:ext uri="{BB962C8B-B14F-4D97-AF65-F5344CB8AC3E}">
        <p14:creationId xmlns:p14="http://schemas.microsoft.com/office/powerpoint/2010/main" val="4479146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14</a:t>
            </a:fld>
            <a:endParaRPr lang="en-US"/>
          </a:p>
        </p:txBody>
      </p:sp>
    </p:spTree>
    <p:extLst>
      <p:ext uri="{BB962C8B-B14F-4D97-AF65-F5344CB8AC3E}">
        <p14:creationId xmlns:p14="http://schemas.microsoft.com/office/powerpoint/2010/main" val="588473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15</a:t>
            </a:fld>
            <a:endParaRPr lang="en-US"/>
          </a:p>
        </p:txBody>
      </p:sp>
    </p:spTree>
    <p:extLst>
      <p:ext uri="{BB962C8B-B14F-4D97-AF65-F5344CB8AC3E}">
        <p14:creationId xmlns:p14="http://schemas.microsoft.com/office/powerpoint/2010/main" val="36805112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16</a:t>
            </a:fld>
            <a:endParaRPr lang="en-US"/>
          </a:p>
        </p:txBody>
      </p:sp>
    </p:spTree>
    <p:extLst>
      <p:ext uri="{BB962C8B-B14F-4D97-AF65-F5344CB8AC3E}">
        <p14:creationId xmlns:p14="http://schemas.microsoft.com/office/powerpoint/2010/main" val="29880624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981C57D-36F0-9A4E-BFA0-4C092608D093}" type="slidenum">
              <a:rPr lang="en-US" smtClean="0"/>
              <a:t>17</a:t>
            </a:fld>
            <a:endParaRPr lang="en-US"/>
          </a:p>
        </p:txBody>
      </p:sp>
    </p:spTree>
    <p:extLst>
      <p:ext uri="{BB962C8B-B14F-4D97-AF65-F5344CB8AC3E}">
        <p14:creationId xmlns:p14="http://schemas.microsoft.com/office/powerpoint/2010/main" val="35478204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81C57D-36F0-9A4E-BFA0-4C092608D093}" type="slidenum">
              <a:rPr lang="en-US" smtClean="0"/>
              <a:t>18</a:t>
            </a:fld>
            <a:endParaRPr lang="en-US"/>
          </a:p>
        </p:txBody>
      </p:sp>
    </p:spTree>
    <p:extLst>
      <p:ext uri="{BB962C8B-B14F-4D97-AF65-F5344CB8AC3E}">
        <p14:creationId xmlns:p14="http://schemas.microsoft.com/office/powerpoint/2010/main" val="1651350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3981C57D-36F0-9A4E-BFA0-4C092608D093}" type="slidenum">
              <a:rPr lang="en-US" smtClean="0"/>
              <a:t>19</a:t>
            </a:fld>
            <a:endParaRPr lang="en-US"/>
          </a:p>
        </p:txBody>
      </p:sp>
    </p:spTree>
    <p:extLst>
      <p:ext uri="{BB962C8B-B14F-4D97-AF65-F5344CB8AC3E}">
        <p14:creationId xmlns:p14="http://schemas.microsoft.com/office/powerpoint/2010/main" val="37500378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 Corpora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F9FC331-F36F-2641-9C02-268A52E4D882}"/>
              </a:ext>
            </a:extLst>
          </p:cNvPr>
          <p:cNvSpPr/>
          <p:nvPr userDrawn="1"/>
        </p:nvSpPr>
        <p:spPr>
          <a:xfrm>
            <a:off x="0" y="2365829"/>
            <a:ext cx="12192001" cy="4518509"/>
          </a:xfrm>
          <a:prstGeom prst="rect">
            <a:avLst/>
          </a:prstGeom>
          <a:solidFill>
            <a:srgbClr val="00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067CEA68-7B82-C848-888B-AB358B079CD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3761" t="20000" r="12115" b="33757"/>
          <a:stretch/>
        </p:blipFill>
        <p:spPr>
          <a:xfrm>
            <a:off x="7463248" y="1430145"/>
            <a:ext cx="4680765" cy="4475916"/>
          </a:xfrm>
          <a:prstGeom prst="rect">
            <a:avLst/>
          </a:prstGeom>
        </p:spPr>
      </p:pic>
      <p:pic>
        <p:nvPicPr>
          <p:cNvPr id="19" name="Picture 18">
            <a:extLst>
              <a:ext uri="{FF2B5EF4-FFF2-40B4-BE49-F238E27FC236}">
                <a16:creationId xmlns:a16="http://schemas.microsoft.com/office/drawing/2014/main" id="{F769358D-7BF1-7C4D-BFA4-C5AF3615B7D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64914" y="553987"/>
            <a:ext cx="2119086" cy="435536"/>
          </a:xfrm>
          <a:prstGeom prst="rect">
            <a:avLst/>
          </a:prstGeom>
        </p:spPr>
      </p:pic>
      <p:sp>
        <p:nvSpPr>
          <p:cNvPr id="22" name="Text Placeholder 21">
            <a:extLst>
              <a:ext uri="{FF2B5EF4-FFF2-40B4-BE49-F238E27FC236}">
                <a16:creationId xmlns:a16="http://schemas.microsoft.com/office/drawing/2014/main" id="{CECED5B3-790F-5749-BA5E-FA2BBFB90C1F}"/>
              </a:ext>
            </a:extLst>
          </p:cNvPr>
          <p:cNvSpPr>
            <a:spLocks noGrp="1"/>
          </p:cNvSpPr>
          <p:nvPr>
            <p:ph type="body" sz="quarter" idx="12" hasCustomPrompt="1"/>
          </p:nvPr>
        </p:nvSpPr>
        <p:spPr>
          <a:xfrm>
            <a:off x="524657" y="553987"/>
            <a:ext cx="7949545" cy="1231466"/>
          </a:xfrm>
        </p:spPr>
        <p:txBody>
          <a:bodyPr>
            <a:noAutofit/>
          </a:bodyPr>
          <a:lstStyle>
            <a:lvl1pPr marL="0" indent="0">
              <a:spcBef>
                <a:spcPts val="500"/>
              </a:spcBef>
              <a:buNone/>
              <a:defRPr lang="en-US" sz="4200" b="1" kern="1200" dirty="0">
                <a:solidFill>
                  <a:srgbClr val="28A1BD"/>
                </a:solidFill>
                <a:latin typeface="+mn-lt"/>
                <a:ea typeface="+mj-ea"/>
                <a:cs typeface="+mj-cs"/>
              </a:defRPr>
            </a:lvl1pPr>
          </a:lstStyle>
          <a:p>
            <a:pPr lvl="0"/>
            <a:r>
              <a:rPr lang="en-US"/>
              <a:t>Document title</a:t>
            </a:r>
          </a:p>
          <a:p>
            <a:pPr lvl="0"/>
            <a:r>
              <a:rPr lang="en-US"/>
              <a:t>Header 1</a:t>
            </a:r>
          </a:p>
        </p:txBody>
      </p:sp>
      <p:sp>
        <p:nvSpPr>
          <p:cNvPr id="27" name="Text Placeholder 25">
            <a:extLst>
              <a:ext uri="{FF2B5EF4-FFF2-40B4-BE49-F238E27FC236}">
                <a16:creationId xmlns:a16="http://schemas.microsoft.com/office/drawing/2014/main" id="{B0B69753-6657-A44A-A43B-845177B74E2F}"/>
              </a:ext>
            </a:extLst>
          </p:cNvPr>
          <p:cNvSpPr>
            <a:spLocks noGrp="1"/>
          </p:cNvSpPr>
          <p:nvPr>
            <p:ph type="body" sz="quarter" idx="13" hasCustomPrompt="1"/>
          </p:nvPr>
        </p:nvSpPr>
        <p:spPr>
          <a:xfrm>
            <a:off x="468313" y="5292725"/>
            <a:ext cx="6948487" cy="458788"/>
          </a:xfrm>
        </p:spPr>
        <p:txBody>
          <a:bodyPr>
            <a:normAutofit/>
          </a:bodyPr>
          <a:lstStyle>
            <a:lvl1pPr marL="0" indent="0">
              <a:buNone/>
              <a:defRPr lang="en-US" sz="2400" b="0" i="0" kern="1200" dirty="0">
                <a:solidFill>
                  <a:schemeClr val="bg1"/>
                </a:solidFill>
                <a:effectLst/>
                <a:latin typeface="+mn-lt"/>
                <a:ea typeface="+mn-ea"/>
                <a:cs typeface="+mn-cs"/>
              </a:defRPr>
            </a:lvl1pPr>
          </a:lstStyle>
          <a:p>
            <a:pPr lvl="0"/>
            <a:r>
              <a:rPr lang="en-US"/>
              <a:t>Lecturer/Presenter</a:t>
            </a:r>
          </a:p>
        </p:txBody>
      </p:sp>
      <p:sp>
        <p:nvSpPr>
          <p:cNvPr id="29" name="Text Placeholder 28">
            <a:extLst>
              <a:ext uri="{FF2B5EF4-FFF2-40B4-BE49-F238E27FC236}">
                <a16:creationId xmlns:a16="http://schemas.microsoft.com/office/drawing/2014/main" id="{DB7447CB-FDBC-B544-AA83-C032C07E8BB4}"/>
              </a:ext>
            </a:extLst>
          </p:cNvPr>
          <p:cNvSpPr>
            <a:spLocks noGrp="1"/>
          </p:cNvSpPr>
          <p:nvPr>
            <p:ph type="body" sz="quarter" idx="14" hasCustomPrompt="1"/>
          </p:nvPr>
        </p:nvSpPr>
        <p:spPr>
          <a:xfrm>
            <a:off x="467543" y="5906061"/>
            <a:ext cx="6948487" cy="412750"/>
          </a:xfrm>
        </p:spPr>
        <p:txBody>
          <a:bodyPr vert="horz" lIns="91440" tIns="45720" rIns="91440" bIns="45720" rtlCol="0">
            <a:noAutofit/>
          </a:bodyPr>
          <a:lstStyle>
            <a:lvl1pPr marL="0" indent="0">
              <a:buNone/>
              <a:defRPr lang="en-US" sz="1600" kern="1200" dirty="0">
                <a:solidFill>
                  <a:srgbClr val="92D6E3"/>
                </a:solidFill>
                <a:latin typeface="+mn-lt"/>
                <a:ea typeface="+mn-ea"/>
                <a:cs typeface="+mn-cs"/>
              </a:defRPr>
            </a:lvl1pPr>
          </a:lstStyle>
          <a:p>
            <a:pPr lvl="0"/>
            <a:r>
              <a:rPr lang="en-US" sz="2400" b="0">
                <a:solidFill>
                  <a:srgbClr val="92D6E3"/>
                </a:solidFill>
              </a:rPr>
              <a:t>Insert Unit/Course Name Here</a:t>
            </a:r>
          </a:p>
        </p:txBody>
      </p:sp>
      <p:sp>
        <p:nvSpPr>
          <p:cNvPr id="36" name="Text Placeholder 35">
            <a:extLst>
              <a:ext uri="{FF2B5EF4-FFF2-40B4-BE49-F238E27FC236}">
                <a16:creationId xmlns:a16="http://schemas.microsoft.com/office/drawing/2014/main" id="{C29881C6-3F27-D248-A6F2-4129EDD0C635}"/>
              </a:ext>
            </a:extLst>
          </p:cNvPr>
          <p:cNvSpPr>
            <a:spLocks noGrp="1"/>
          </p:cNvSpPr>
          <p:nvPr>
            <p:ph type="body" sz="quarter" idx="15" hasCustomPrompt="1"/>
          </p:nvPr>
        </p:nvSpPr>
        <p:spPr>
          <a:xfrm>
            <a:off x="468313" y="3140075"/>
            <a:ext cx="6948487" cy="1989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Aliquam</a:t>
            </a:r>
            <a:r>
              <a:rPr lang="en-GB"/>
              <a:t> </a:t>
            </a:r>
            <a:r>
              <a:rPr lang="en-GB" err="1"/>
              <a:t>finibus</a:t>
            </a:r>
            <a:r>
              <a:rPr lang="en-GB"/>
              <a:t> dui </a:t>
            </a:r>
            <a:r>
              <a:rPr lang="en-GB" err="1"/>
              <a:t>eu</a:t>
            </a:r>
            <a:r>
              <a:rPr lang="en-GB"/>
              <a:t> </a:t>
            </a:r>
            <a:r>
              <a:rPr lang="en-GB" err="1"/>
              <a:t>finibus</a:t>
            </a:r>
            <a:r>
              <a:rPr lang="en-GB"/>
              <a:t> </a:t>
            </a:r>
            <a:r>
              <a:rPr lang="en-GB" err="1"/>
              <a:t>ornare</a:t>
            </a:r>
            <a:r>
              <a:rPr lang="en-GB"/>
              <a:t>. </a:t>
            </a:r>
            <a:r>
              <a:rPr lang="en-GB" err="1"/>
              <a:t>Quisque</a:t>
            </a:r>
            <a:r>
              <a:rPr lang="en-GB"/>
              <a:t> a </a:t>
            </a:r>
            <a:r>
              <a:rPr lang="en-GB" err="1"/>
              <a:t>elit</a:t>
            </a:r>
            <a:r>
              <a:rPr lang="en-GB"/>
              <a:t> sit </a:t>
            </a:r>
            <a:r>
              <a:rPr lang="en-GB" err="1"/>
              <a:t>amet</a:t>
            </a:r>
            <a:r>
              <a:rPr lang="en-GB"/>
              <a:t> libero </a:t>
            </a:r>
            <a:r>
              <a:rPr lang="en-GB" err="1"/>
              <a:t>ornare</a:t>
            </a:r>
            <a:r>
              <a:rPr lang="en-GB"/>
              <a:t> </a:t>
            </a:r>
            <a:r>
              <a:rPr lang="en-GB" err="1"/>
              <a:t>aliquam</a:t>
            </a:r>
            <a:r>
              <a:rPr lang="en-GB"/>
              <a:t> sit </a:t>
            </a:r>
            <a:r>
              <a:rPr lang="en-GB" err="1"/>
              <a:t>amet</a:t>
            </a:r>
            <a:r>
              <a:rPr lang="en-GB"/>
              <a:t> a </a:t>
            </a:r>
            <a:r>
              <a:rPr lang="en-GB" err="1"/>
              <a:t>augue</a:t>
            </a:r>
            <a:r>
              <a:rPr lang="en-GB"/>
              <a:t>.</a:t>
            </a:r>
          </a:p>
        </p:txBody>
      </p:sp>
    </p:spTree>
    <p:extLst>
      <p:ext uri="{BB962C8B-B14F-4D97-AF65-F5344CB8AC3E}">
        <p14:creationId xmlns:p14="http://schemas.microsoft.com/office/powerpoint/2010/main" val="1685665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ection break | Corporate">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258B8BDF-5300-C2A5-896B-C217EA0E0CF9}"/>
              </a:ext>
            </a:extLst>
          </p:cNvPr>
          <p:cNvSpPr>
            <a:spLocks noGrp="1"/>
          </p:cNvSpPr>
          <p:nvPr>
            <p:ph type="body" idx="1" hasCustomPrompt="1"/>
          </p:nvPr>
        </p:nvSpPr>
        <p:spPr>
          <a:xfrm>
            <a:off x="7314701" y="1122362"/>
            <a:ext cx="4416989" cy="5059913"/>
          </a:xfrm>
        </p:spPr>
        <p:txBody>
          <a:bodyPr lIns="0" tIns="0" rIns="0" bIns="0" numCol="1" spcCol="270000"/>
          <a:lstStyle>
            <a:lvl1pPr marL="0" indent="0" algn="l" defTabSz="914400" rtl="0" eaLnBrk="1" latinLnBrk="0" hangingPunct="1">
              <a:lnSpc>
                <a:spcPct val="90000"/>
              </a:lnSpc>
              <a:spcBef>
                <a:spcPts val="100"/>
              </a:spcBef>
              <a:spcAft>
                <a:spcPts val="1200"/>
              </a:spcAft>
              <a:buFont typeface="Arial" panose="020B0604020202020204" pitchFamily="34" charset="0"/>
              <a:buNone/>
              <a:defRPr lang="en-US" sz="1800" kern="1200" spc="0" baseline="0" dirty="0">
                <a:solidFill>
                  <a:schemeClr val="tx1"/>
                </a:solidFill>
                <a:latin typeface="+mn-lt"/>
                <a:ea typeface="+mn-ea"/>
                <a:cs typeface="+mn-cs"/>
              </a:defRPr>
            </a:lvl1pPr>
            <a:lvl2pPr marL="742950" indent="-285750">
              <a:buFont typeface="Arial" panose="020B0604020202020204" pitchFamily="34" charset="0"/>
              <a:buChar char="•"/>
              <a:defRPr sz="1400">
                <a:solidFill>
                  <a:schemeClr val="tx1"/>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spcAft>
                <a:spcPts val="0"/>
              </a:spcAft>
            </a:pPr>
            <a:r>
              <a:rPr lang="en-US" sz="2800" b="1">
                <a:solidFill>
                  <a:srgbClr val="28A1BD"/>
                </a:solidFill>
                <a:latin typeface="+mn-lt"/>
              </a:rPr>
              <a:t>Section 1</a:t>
            </a:r>
          </a:p>
          <a:p>
            <a:pPr>
              <a:spcAft>
                <a:spcPts val="1200"/>
              </a:spcAft>
            </a:pPr>
            <a:r>
              <a:rPr lang="en-US" sz="1800">
                <a:latin typeface="+mn-lt"/>
              </a:rPr>
              <a:t>Overview text breakdown</a:t>
            </a:r>
          </a:p>
          <a:p>
            <a:pPr>
              <a:spcBef>
                <a:spcPts val="1200"/>
              </a:spcBef>
              <a:spcAft>
                <a:spcPts val="0"/>
              </a:spcAft>
            </a:pPr>
            <a:r>
              <a:rPr lang="en-US" sz="2800" b="1">
                <a:solidFill>
                  <a:srgbClr val="28A1BD"/>
                </a:solidFill>
                <a:latin typeface="+mn-lt"/>
              </a:rPr>
              <a:t>Section 2</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3</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4</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5</a:t>
            </a:r>
          </a:p>
          <a:p>
            <a:pPr>
              <a:spcAft>
                <a:spcPts val="1200"/>
              </a:spcAft>
            </a:pPr>
            <a:r>
              <a:rPr lang="en-US" sz="1800"/>
              <a:t>Overview text breakdown</a:t>
            </a:r>
          </a:p>
        </p:txBody>
      </p:sp>
      <p:sp>
        <p:nvSpPr>
          <p:cNvPr id="6" name="Text Placeholder 5">
            <a:extLst>
              <a:ext uri="{FF2B5EF4-FFF2-40B4-BE49-F238E27FC236}">
                <a16:creationId xmlns:a16="http://schemas.microsoft.com/office/drawing/2014/main" id="{402746D4-DA0A-6DE6-2B45-CFFAA5D04287}"/>
              </a:ext>
            </a:extLst>
          </p:cNvPr>
          <p:cNvSpPr>
            <a:spLocks noGrp="1"/>
          </p:cNvSpPr>
          <p:nvPr>
            <p:ph type="body" sz="quarter" idx="11" hasCustomPrompt="1"/>
          </p:nvPr>
        </p:nvSpPr>
        <p:spPr>
          <a:xfrm>
            <a:off x="546599" y="1122363"/>
            <a:ext cx="5057031" cy="5441950"/>
          </a:xfrm>
        </p:spPr>
        <p:txBody>
          <a:bodyPr>
            <a:normAutofit/>
          </a:bodyPr>
          <a:lstStyle>
            <a:lvl1pPr>
              <a:defRPr sz="3600"/>
            </a:lvl1pPr>
          </a:lstStyle>
          <a:p>
            <a:r>
              <a:rPr lang="en-US" b="1">
                <a:solidFill>
                  <a:srgbClr val="28A1BD"/>
                </a:solidFill>
                <a:latin typeface="+mn-lt"/>
              </a:rPr>
              <a:t>Example expanded title for presentation, second line example continues.</a:t>
            </a:r>
          </a:p>
        </p:txBody>
      </p:sp>
      <p:pic>
        <p:nvPicPr>
          <p:cNvPr id="7" name="Picture 6">
            <a:extLst>
              <a:ext uri="{FF2B5EF4-FFF2-40B4-BE49-F238E27FC236}">
                <a16:creationId xmlns:a16="http://schemas.microsoft.com/office/drawing/2014/main" id="{0F4BE18E-8660-51E6-44D4-C4D5E9C56E80}"/>
              </a:ext>
            </a:extLst>
          </p:cNvPr>
          <p:cNvPicPr>
            <a:picLocks noChangeAspect="1"/>
          </p:cNvPicPr>
          <p:nvPr userDrawn="1"/>
        </p:nvPicPr>
        <p:blipFill rotWithShape="1">
          <a:blip r:embed="rId2"/>
          <a:srcRect l="31876" t="7179" r="16282" b="58291"/>
          <a:stretch/>
        </p:blipFill>
        <p:spPr>
          <a:xfrm>
            <a:off x="-1" y="3156268"/>
            <a:ext cx="4846013" cy="3701732"/>
          </a:xfrm>
          <a:prstGeom prst="rect">
            <a:avLst/>
          </a:prstGeom>
        </p:spPr>
      </p:pic>
    </p:spTree>
    <p:extLst>
      <p:ext uri="{BB962C8B-B14F-4D97-AF65-F5344CB8AC3E}">
        <p14:creationId xmlns:p14="http://schemas.microsoft.com/office/powerpoint/2010/main" val="849498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ection break | Indigenous">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095CF630-6AB4-BF21-0C79-BC5299C283C8}"/>
              </a:ext>
            </a:extLst>
          </p:cNvPr>
          <p:cNvSpPr>
            <a:spLocks noGrp="1"/>
          </p:cNvSpPr>
          <p:nvPr>
            <p:ph type="body" idx="1" hasCustomPrompt="1"/>
          </p:nvPr>
        </p:nvSpPr>
        <p:spPr>
          <a:xfrm>
            <a:off x="7314701" y="1122362"/>
            <a:ext cx="4416989" cy="5059913"/>
          </a:xfrm>
        </p:spPr>
        <p:txBody>
          <a:bodyPr lIns="0" tIns="0" rIns="0" bIns="0" numCol="1" spcCol="270000"/>
          <a:lstStyle>
            <a:lvl1pPr marL="0" indent="0" algn="l" defTabSz="914400" rtl="0" eaLnBrk="1" latinLnBrk="0" hangingPunct="1">
              <a:lnSpc>
                <a:spcPct val="90000"/>
              </a:lnSpc>
              <a:spcBef>
                <a:spcPts val="100"/>
              </a:spcBef>
              <a:spcAft>
                <a:spcPts val="1200"/>
              </a:spcAft>
              <a:buFont typeface="Arial" panose="020B0604020202020204" pitchFamily="34" charset="0"/>
              <a:buNone/>
              <a:defRPr lang="en-US" sz="1800" kern="1200" spc="0" baseline="0" dirty="0">
                <a:solidFill>
                  <a:schemeClr val="tx1"/>
                </a:solidFill>
                <a:latin typeface="+mn-lt"/>
                <a:ea typeface="+mn-ea"/>
                <a:cs typeface="+mn-cs"/>
              </a:defRPr>
            </a:lvl1pPr>
            <a:lvl2pPr marL="742950" indent="-285750">
              <a:buFont typeface="Arial" panose="020B0604020202020204" pitchFamily="34" charset="0"/>
              <a:buChar char="•"/>
              <a:defRPr sz="1400">
                <a:solidFill>
                  <a:schemeClr val="tx1"/>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spcAft>
                <a:spcPts val="0"/>
              </a:spcAft>
            </a:pPr>
            <a:r>
              <a:rPr lang="en-US" sz="2800" b="1">
                <a:solidFill>
                  <a:srgbClr val="28A1BD"/>
                </a:solidFill>
                <a:latin typeface="+mn-lt"/>
              </a:rPr>
              <a:t>Section 1</a:t>
            </a:r>
          </a:p>
          <a:p>
            <a:pPr>
              <a:spcAft>
                <a:spcPts val="1200"/>
              </a:spcAft>
            </a:pPr>
            <a:r>
              <a:rPr lang="en-US" sz="1800">
                <a:latin typeface="+mn-lt"/>
              </a:rPr>
              <a:t>Overview text breakdown</a:t>
            </a:r>
          </a:p>
          <a:p>
            <a:pPr>
              <a:spcBef>
                <a:spcPts val="1200"/>
              </a:spcBef>
              <a:spcAft>
                <a:spcPts val="0"/>
              </a:spcAft>
            </a:pPr>
            <a:r>
              <a:rPr lang="en-US" sz="2800" b="1">
                <a:solidFill>
                  <a:srgbClr val="28A1BD"/>
                </a:solidFill>
                <a:latin typeface="+mn-lt"/>
              </a:rPr>
              <a:t>Section 2</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3</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4</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5</a:t>
            </a:r>
          </a:p>
          <a:p>
            <a:pPr>
              <a:spcAft>
                <a:spcPts val="1200"/>
              </a:spcAft>
            </a:pPr>
            <a:r>
              <a:rPr lang="en-US" sz="1800"/>
              <a:t>Overview text breakdown</a:t>
            </a:r>
          </a:p>
        </p:txBody>
      </p:sp>
      <p:sp>
        <p:nvSpPr>
          <p:cNvPr id="5" name="Text Placeholder 5">
            <a:extLst>
              <a:ext uri="{FF2B5EF4-FFF2-40B4-BE49-F238E27FC236}">
                <a16:creationId xmlns:a16="http://schemas.microsoft.com/office/drawing/2014/main" id="{AE2353D3-8DA8-1956-D08B-8B969D87446C}"/>
              </a:ext>
            </a:extLst>
          </p:cNvPr>
          <p:cNvSpPr>
            <a:spLocks noGrp="1"/>
          </p:cNvSpPr>
          <p:nvPr>
            <p:ph type="body" sz="quarter" idx="11" hasCustomPrompt="1"/>
          </p:nvPr>
        </p:nvSpPr>
        <p:spPr>
          <a:xfrm>
            <a:off x="546599" y="1122363"/>
            <a:ext cx="5057031" cy="5441950"/>
          </a:xfrm>
        </p:spPr>
        <p:txBody>
          <a:bodyPr>
            <a:normAutofit/>
          </a:bodyPr>
          <a:lstStyle>
            <a:lvl1pPr>
              <a:defRPr sz="3600" b="1" i="0" baseline="0">
                <a:solidFill>
                  <a:schemeClr val="accent1"/>
                </a:solidFill>
                <a:latin typeface="Calibri" panose="020F0502020204030204" pitchFamily="34" charset="0"/>
              </a:defRPr>
            </a:lvl1pPr>
          </a:lstStyle>
          <a:p>
            <a:r>
              <a:rPr lang="en-US" b="1">
                <a:solidFill>
                  <a:srgbClr val="28A1BD"/>
                </a:solidFill>
                <a:latin typeface="+mn-lt"/>
              </a:rPr>
              <a:t>Example expanded title for presentation, second line example continues.</a:t>
            </a:r>
          </a:p>
        </p:txBody>
      </p:sp>
    </p:spTree>
    <p:extLst>
      <p:ext uri="{BB962C8B-B14F-4D97-AF65-F5344CB8AC3E}">
        <p14:creationId xmlns:p14="http://schemas.microsoft.com/office/powerpoint/2010/main" val="10944279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section break | Corporate">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336CCEED-5DC4-43C9-49AF-79C6CFF48C51}"/>
              </a:ext>
            </a:extLst>
          </p:cNvPr>
          <p:cNvSpPr txBox="1">
            <a:spLocks/>
          </p:cNvSpPr>
          <p:nvPr userDrawn="1"/>
        </p:nvSpPr>
        <p:spPr>
          <a:xfrm>
            <a:off x="0" y="0"/>
            <a:ext cx="6685280" cy="6858000"/>
          </a:xfrm>
          <a:prstGeom prst="rect">
            <a:avLst/>
          </a:prstGeom>
        </p:spPr>
        <p:txBody>
          <a:bodyPr anchor="ctr" anchorCtr="0"/>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a:p>
        </p:txBody>
      </p:sp>
      <p:sp>
        <p:nvSpPr>
          <p:cNvPr id="14" name="TextBox 13">
            <a:extLst>
              <a:ext uri="{FF2B5EF4-FFF2-40B4-BE49-F238E27FC236}">
                <a16:creationId xmlns:a16="http://schemas.microsoft.com/office/drawing/2014/main" id="{183FD3A3-DEDD-3D69-E58E-6328F153728F}"/>
              </a:ext>
            </a:extLst>
          </p:cNvPr>
          <p:cNvSpPr txBox="1"/>
          <p:nvPr userDrawn="1"/>
        </p:nvSpPr>
        <p:spPr>
          <a:xfrm>
            <a:off x="8086725" y="1328738"/>
            <a:ext cx="0" cy="0"/>
          </a:xfrm>
          <a:prstGeom prst="rect">
            <a:avLst/>
          </a:prstGeom>
        </p:spPr>
        <p:txBody>
          <a:bodyPr vert="horz" wrap="none" lIns="0" tIns="0" rIns="0" bIns="0" numCol="2" spcCol="360000" rtlCol="0" anchor="ctr" anchorCtr="0">
            <a:normAutofit fontScale="25000" lnSpcReduction="20000"/>
          </a:bodyPr>
          <a:lstStyle/>
          <a:p>
            <a:pPr algn="l">
              <a:spcBef>
                <a:spcPts val="1200"/>
              </a:spcBef>
            </a:pPr>
            <a:endParaRPr lang="en-US" sz="1800"/>
          </a:p>
        </p:txBody>
      </p:sp>
      <p:sp>
        <p:nvSpPr>
          <p:cNvPr id="15" name="Text Placeholder 2">
            <a:extLst>
              <a:ext uri="{FF2B5EF4-FFF2-40B4-BE49-F238E27FC236}">
                <a16:creationId xmlns:a16="http://schemas.microsoft.com/office/drawing/2014/main" id="{38DC83E0-D8CD-4414-4E01-CDE04F63DAEC}"/>
              </a:ext>
            </a:extLst>
          </p:cNvPr>
          <p:cNvSpPr>
            <a:spLocks noGrp="1"/>
          </p:cNvSpPr>
          <p:nvPr>
            <p:ph type="body" idx="1" hasCustomPrompt="1"/>
          </p:nvPr>
        </p:nvSpPr>
        <p:spPr>
          <a:xfrm>
            <a:off x="7314701" y="899043"/>
            <a:ext cx="4416989" cy="5059913"/>
          </a:xfrm>
        </p:spPr>
        <p:txBody>
          <a:bodyPr lIns="0" tIns="0" rIns="0" bIns="0" numCol="1" spcCol="270000">
            <a:normAutofit/>
          </a:bodyPr>
          <a:lstStyle>
            <a:lvl1pPr marL="0" indent="0" algn="l" defTabSz="914400" rtl="0" eaLnBrk="1" latinLnBrk="0" hangingPunct="1">
              <a:lnSpc>
                <a:spcPct val="90000"/>
              </a:lnSpc>
              <a:spcBef>
                <a:spcPts val="100"/>
              </a:spcBef>
              <a:spcAft>
                <a:spcPts val="1200"/>
              </a:spcAft>
              <a:buFont typeface="Arial" panose="020B0604020202020204" pitchFamily="34" charset="0"/>
              <a:buNone/>
              <a:defRPr lang="en-US" sz="1800" b="0" i="0" kern="1200" spc="0" baseline="0" dirty="0">
                <a:solidFill>
                  <a:schemeClr val="tx1"/>
                </a:solidFill>
                <a:latin typeface="Calibri" panose="020F0502020204030204" pitchFamily="34" charset="0"/>
                <a:ea typeface="+mn-ea"/>
                <a:cs typeface="+mn-cs"/>
              </a:defRPr>
            </a:lvl1pPr>
            <a:lvl2pPr marL="742950" indent="-285750">
              <a:buFont typeface="Arial" panose="020B0604020202020204" pitchFamily="34" charset="0"/>
              <a:buChar char="•"/>
              <a:defRPr sz="1400">
                <a:solidFill>
                  <a:schemeClr val="tx1"/>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spcAft>
                <a:spcPts val="0"/>
              </a:spcAft>
            </a:pPr>
            <a:r>
              <a:rPr lang="en-US" sz="2800" b="1">
                <a:solidFill>
                  <a:srgbClr val="28A1BD"/>
                </a:solidFill>
                <a:latin typeface="+mn-lt"/>
              </a:rPr>
              <a:t>Section 1</a:t>
            </a:r>
          </a:p>
          <a:p>
            <a:pPr>
              <a:spcAft>
                <a:spcPts val="1200"/>
              </a:spcAft>
            </a:pPr>
            <a:r>
              <a:rPr lang="en-US" sz="1800">
                <a:latin typeface="+mn-lt"/>
              </a:rPr>
              <a:t>Overview text breakdown</a:t>
            </a:r>
          </a:p>
          <a:p>
            <a:pPr>
              <a:spcBef>
                <a:spcPts val="1200"/>
              </a:spcBef>
              <a:spcAft>
                <a:spcPts val="0"/>
              </a:spcAft>
            </a:pPr>
            <a:r>
              <a:rPr lang="en-US" sz="2800" b="1">
                <a:solidFill>
                  <a:srgbClr val="28A1BD"/>
                </a:solidFill>
                <a:latin typeface="+mn-lt"/>
              </a:rPr>
              <a:t>Section 2</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3</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4</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5</a:t>
            </a:r>
          </a:p>
          <a:p>
            <a:pPr>
              <a:spcAft>
                <a:spcPts val="1200"/>
              </a:spcAft>
            </a:pPr>
            <a:r>
              <a:rPr lang="en-US" sz="1800"/>
              <a:t>Overview text breakdown</a:t>
            </a:r>
          </a:p>
        </p:txBody>
      </p:sp>
      <p:sp>
        <p:nvSpPr>
          <p:cNvPr id="4" name="Content Placeholder 5">
            <a:extLst>
              <a:ext uri="{FF2B5EF4-FFF2-40B4-BE49-F238E27FC236}">
                <a16:creationId xmlns:a16="http://schemas.microsoft.com/office/drawing/2014/main" id="{75C92C12-29C1-EED8-A41C-0E27C3A7DB37}"/>
              </a:ext>
            </a:extLst>
          </p:cNvPr>
          <p:cNvSpPr>
            <a:spLocks noGrp="1"/>
          </p:cNvSpPr>
          <p:nvPr>
            <p:ph sz="quarter" idx="4" hasCustomPrompt="1"/>
          </p:nvPr>
        </p:nvSpPr>
        <p:spPr>
          <a:xfrm>
            <a:off x="0" y="1"/>
            <a:ext cx="6858000" cy="6857999"/>
          </a:xfrm>
          <a:solidFill>
            <a:srgbClr val="92D6E3"/>
          </a:solidFill>
        </p:spPr>
        <p:txBody>
          <a:bodyPr anchor="ctr"/>
          <a:lstStyle>
            <a:lvl1pPr algn="ctr">
              <a:defRPr/>
            </a:lvl1pPr>
          </a:lstStyle>
          <a:p>
            <a:pPr lvl="0"/>
            <a:r>
              <a:rPr lang="en-US"/>
              <a:t>Insert image</a:t>
            </a:r>
          </a:p>
        </p:txBody>
      </p:sp>
    </p:spTree>
    <p:extLst>
      <p:ext uri="{BB962C8B-B14F-4D97-AF65-F5344CB8AC3E}">
        <p14:creationId xmlns:p14="http://schemas.microsoft.com/office/powerpoint/2010/main" val="1468309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section break | Indigenou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B46CADE-5693-85A0-5103-40CA9EC2405E}"/>
              </a:ext>
            </a:extLst>
          </p:cNvPr>
          <p:cNvPicPr>
            <a:picLocks noChangeAspect="1"/>
          </p:cNvPicPr>
          <p:nvPr userDrawn="1"/>
        </p:nvPicPr>
        <p:blipFill rotWithShape="1">
          <a:blip r:embed="rId2"/>
          <a:srcRect l="46884" t="59472" r="19309" b="22647"/>
          <a:stretch/>
        </p:blipFill>
        <p:spPr>
          <a:xfrm>
            <a:off x="6858000" y="0"/>
            <a:ext cx="5334000" cy="1613648"/>
          </a:xfrm>
          <a:prstGeom prst="rect">
            <a:avLst/>
          </a:prstGeom>
        </p:spPr>
      </p:pic>
      <p:sp>
        <p:nvSpPr>
          <p:cNvPr id="5" name="Picture Placeholder 2">
            <a:extLst>
              <a:ext uri="{FF2B5EF4-FFF2-40B4-BE49-F238E27FC236}">
                <a16:creationId xmlns:a16="http://schemas.microsoft.com/office/drawing/2014/main" id="{20F972AF-032E-5FBE-7BB6-242C194FBA28}"/>
              </a:ext>
            </a:extLst>
          </p:cNvPr>
          <p:cNvSpPr txBox="1">
            <a:spLocks/>
          </p:cNvSpPr>
          <p:nvPr userDrawn="1"/>
        </p:nvSpPr>
        <p:spPr>
          <a:xfrm>
            <a:off x="0" y="0"/>
            <a:ext cx="6685280" cy="6858000"/>
          </a:xfrm>
          <a:prstGeom prst="rect">
            <a:avLst/>
          </a:prstGeom>
        </p:spPr>
        <p:txBody>
          <a:bodyPr anchor="ctr" anchorCtr="0"/>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endParaRPr lang="en-US"/>
          </a:p>
        </p:txBody>
      </p:sp>
      <p:sp>
        <p:nvSpPr>
          <p:cNvPr id="6" name="TextBox 5">
            <a:extLst>
              <a:ext uri="{FF2B5EF4-FFF2-40B4-BE49-F238E27FC236}">
                <a16:creationId xmlns:a16="http://schemas.microsoft.com/office/drawing/2014/main" id="{B2BB8859-8B5A-456D-55F9-30B3368CEA14}"/>
              </a:ext>
            </a:extLst>
          </p:cNvPr>
          <p:cNvSpPr txBox="1"/>
          <p:nvPr userDrawn="1"/>
        </p:nvSpPr>
        <p:spPr>
          <a:xfrm>
            <a:off x="8086725" y="1328738"/>
            <a:ext cx="0" cy="0"/>
          </a:xfrm>
          <a:prstGeom prst="rect">
            <a:avLst/>
          </a:prstGeom>
        </p:spPr>
        <p:txBody>
          <a:bodyPr vert="horz" wrap="none" lIns="0" tIns="0" rIns="0" bIns="0" numCol="2" spcCol="360000" rtlCol="0" anchor="ctr" anchorCtr="0">
            <a:normAutofit fontScale="25000" lnSpcReduction="20000"/>
          </a:bodyPr>
          <a:lstStyle/>
          <a:p>
            <a:pPr algn="l">
              <a:spcBef>
                <a:spcPts val="1200"/>
              </a:spcBef>
            </a:pPr>
            <a:endParaRPr lang="en-US" sz="1800"/>
          </a:p>
        </p:txBody>
      </p:sp>
      <p:sp>
        <p:nvSpPr>
          <p:cNvPr id="9" name="Content Placeholder 5">
            <a:extLst>
              <a:ext uri="{FF2B5EF4-FFF2-40B4-BE49-F238E27FC236}">
                <a16:creationId xmlns:a16="http://schemas.microsoft.com/office/drawing/2014/main" id="{3883685D-DB1B-C80D-E4C7-E292B16D27D9}"/>
              </a:ext>
            </a:extLst>
          </p:cNvPr>
          <p:cNvSpPr>
            <a:spLocks noGrp="1"/>
          </p:cNvSpPr>
          <p:nvPr>
            <p:ph sz="quarter" idx="4" hasCustomPrompt="1"/>
          </p:nvPr>
        </p:nvSpPr>
        <p:spPr>
          <a:xfrm>
            <a:off x="0" y="1"/>
            <a:ext cx="6858000" cy="6857999"/>
          </a:xfrm>
          <a:solidFill>
            <a:srgbClr val="92D6E3"/>
          </a:solidFill>
        </p:spPr>
        <p:txBody>
          <a:bodyPr anchor="ctr"/>
          <a:lstStyle>
            <a:lvl1pPr algn="ctr">
              <a:defRPr/>
            </a:lvl1pPr>
          </a:lstStyle>
          <a:p>
            <a:pPr lvl="0"/>
            <a:r>
              <a:rPr lang="en-US"/>
              <a:t>Insert image</a:t>
            </a:r>
          </a:p>
        </p:txBody>
      </p:sp>
      <p:sp>
        <p:nvSpPr>
          <p:cNvPr id="2" name="Text Placeholder 2">
            <a:extLst>
              <a:ext uri="{FF2B5EF4-FFF2-40B4-BE49-F238E27FC236}">
                <a16:creationId xmlns:a16="http://schemas.microsoft.com/office/drawing/2014/main" id="{C6497502-AA8E-1A01-27DF-527D3A8E9746}"/>
              </a:ext>
            </a:extLst>
          </p:cNvPr>
          <p:cNvSpPr>
            <a:spLocks noGrp="1"/>
          </p:cNvSpPr>
          <p:nvPr>
            <p:ph type="body" idx="1" hasCustomPrompt="1"/>
          </p:nvPr>
        </p:nvSpPr>
        <p:spPr>
          <a:xfrm>
            <a:off x="7314701" y="1599687"/>
            <a:ext cx="4416989" cy="5059913"/>
          </a:xfrm>
        </p:spPr>
        <p:txBody>
          <a:bodyPr lIns="0" tIns="0" rIns="0" bIns="0" numCol="1" spcCol="270000">
            <a:normAutofit/>
          </a:bodyPr>
          <a:lstStyle>
            <a:lvl1pPr marL="0" indent="0" algn="l" defTabSz="914400" rtl="0" eaLnBrk="1" latinLnBrk="0" hangingPunct="1">
              <a:lnSpc>
                <a:spcPct val="90000"/>
              </a:lnSpc>
              <a:spcBef>
                <a:spcPts val="100"/>
              </a:spcBef>
              <a:spcAft>
                <a:spcPts val="1200"/>
              </a:spcAft>
              <a:buFont typeface="Arial" panose="020B0604020202020204" pitchFamily="34" charset="0"/>
              <a:buNone/>
              <a:defRPr lang="en-US" sz="1800" b="0" i="0" kern="1200" spc="0" baseline="0" dirty="0">
                <a:solidFill>
                  <a:schemeClr val="tx1"/>
                </a:solidFill>
                <a:latin typeface="Calibri" panose="020F0502020204030204" pitchFamily="34" charset="0"/>
                <a:ea typeface="+mn-ea"/>
                <a:cs typeface="+mn-cs"/>
              </a:defRPr>
            </a:lvl1pPr>
            <a:lvl2pPr marL="742950" indent="-285750">
              <a:buFont typeface="Arial" panose="020B0604020202020204" pitchFamily="34" charset="0"/>
              <a:buChar char="•"/>
              <a:defRPr sz="1400">
                <a:solidFill>
                  <a:schemeClr val="tx1"/>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a:spcAft>
                <a:spcPts val="0"/>
              </a:spcAft>
            </a:pPr>
            <a:r>
              <a:rPr lang="en-US" sz="2800" b="1">
                <a:solidFill>
                  <a:srgbClr val="28A1BD"/>
                </a:solidFill>
                <a:latin typeface="+mn-lt"/>
              </a:rPr>
              <a:t>Section 1</a:t>
            </a:r>
          </a:p>
          <a:p>
            <a:pPr>
              <a:spcAft>
                <a:spcPts val="1200"/>
              </a:spcAft>
            </a:pPr>
            <a:r>
              <a:rPr lang="en-US" sz="1800">
                <a:latin typeface="+mn-lt"/>
              </a:rPr>
              <a:t>Overview text breakdown</a:t>
            </a:r>
          </a:p>
          <a:p>
            <a:pPr>
              <a:spcBef>
                <a:spcPts val="1200"/>
              </a:spcBef>
              <a:spcAft>
                <a:spcPts val="0"/>
              </a:spcAft>
            </a:pPr>
            <a:r>
              <a:rPr lang="en-US" sz="2800" b="1">
                <a:solidFill>
                  <a:srgbClr val="28A1BD"/>
                </a:solidFill>
                <a:latin typeface="+mn-lt"/>
              </a:rPr>
              <a:t>Section 2</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3</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4</a:t>
            </a:r>
          </a:p>
          <a:p>
            <a:pPr>
              <a:spcAft>
                <a:spcPts val="1200"/>
              </a:spcAft>
            </a:pPr>
            <a:r>
              <a:rPr lang="en-US" sz="1800"/>
              <a:t>Overview text breakdown</a:t>
            </a:r>
            <a:endParaRPr lang="en-US" sz="1800" b="1">
              <a:solidFill>
                <a:srgbClr val="28A1BD"/>
              </a:solidFill>
              <a:latin typeface="+mn-lt"/>
            </a:endParaRPr>
          </a:p>
          <a:p>
            <a:pPr>
              <a:spcBef>
                <a:spcPts val="1200"/>
              </a:spcBef>
              <a:spcAft>
                <a:spcPts val="0"/>
              </a:spcAft>
            </a:pPr>
            <a:r>
              <a:rPr lang="en-US" sz="2800" b="1">
                <a:solidFill>
                  <a:srgbClr val="28A1BD"/>
                </a:solidFill>
                <a:latin typeface="+mn-lt"/>
              </a:rPr>
              <a:t>Section 5</a:t>
            </a:r>
          </a:p>
          <a:p>
            <a:pPr>
              <a:spcAft>
                <a:spcPts val="1200"/>
              </a:spcAft>
            </a:pPr>
            <a:r>
              <a:rPr lang="en-US" sz="1800"/>
              <a:t>Overview text breakdown</a:t>
            </a:r>
          </a:p>
        </p:txBody>
      </p:sp>
    </p:spTree>
    <p:extLst>
      <p:ext uri="{BB962C8B-B14F-4D97-AF65-F5344CB8AC3E}">
        <p14:creationId xmlns:p14="http://schemas.microsoft.com/office/powerpoint/2010/main" val="3109121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alf and half | Corpora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0688EBD6-0EAB-9880-762A-A0C54B543E98}"/>
              </a:ext>
            </a:extLst>
          </p:cNvPr>
          <p:cNvSpPr>
            <a:spLocks noGrp="1"/>
          </p:cNvSpPr>
          <p:nvPr>
            <p:ph type="ctrTitle" idx="4294967295" hasCustomPrompt="1"/>
          </p:nvPr>
        </p:nvSpPr>
        <p:spPr>
          <a:xfrm>
            <a:off x="6659563" y="1122363"/>
            <a:ext cx="4860925" cy="1739900"/>
          </a:xfrm>
        </p:spPr>
        <p:txBody>
          <a:bodyPr anchor="t">
            <a:normAutofit fontScale="90000"/>
          </a:bodyPr>
          <a:lstStyle/>
          <a:p>
            <a:pPr algn="l"/>
            <a:r>
              <a:rPr lang="en-US" sz="4400" b="1">
                <a:solidFill>
                  <a:srgbClr val="28A1BD"/>
                </a:solidFill>
                <a:latin typeface="+mn-lt"/>
              </a:rPr>
              <a:t>Example expanded title for presentation,</a:t>
            </a:r>
            <a:br>
              <a:rPr lang="en-US" sz="4400" b="1">
                <a:solidFill>
                  <a:srgbClr val="28A1BD"/>
                </a:solidFill>
                <a:latin typeface="+mn-lt"/>
              </a:rPr>
            </a:br>
            <a:r>
              <a:rPr lang="en-US" sz="4400" b="1">
                <a:solidFill>
                  <a:srgbClr val="28A1BD"/>
                </a:solidFill>
                <a:latin typeface="+mn-lt"/>
              </a:rPr>
              <a:t>third line.</a:t>
            </a:r>
          </a:p>
        </p:txBody>
      </p:sp>
      <p:sp>
        <p:nvSpPr>
          <p:cNvPr id="6" name="Subtitle 2">
            <a:extLst>
              <a:ext uri="{FF2B5EF4-FFF2-40B4-BE49-F238E27FC236}">
                <a16:creationId xmlns:a16="http://schemas.microsoft.com/office/drawing/2014/main" id="{1885C425-C7E3-9CF6-556C-F36F444293C0}"/>
              </a:ext>
            </a:extLst>
          </p:cNvPr>
          <p:cNvSpPr>
            <a:spLocks noGrp="1"/>
          </p:cNvSpPr>
          <p:nvPr>
            <p:ph type="subTitle" idx="4294967295" hasCustomPrompt="1"/>
          </p:nvPr>
        </p:nvSpPr>
        <p:spPr>
          <a:xfrm>
            <a:off x="6659563" y="3167063"/>
            <a:ext cx="4860925" cy="2965450"/>
          </a:xfrm>
        </p:spPr>
        <p:txBody>
          <a:bodyPr>
            <a:normAutofit/>
          </a:bodyPr>
          <a:lstStyle/>
          <a:p>
            <a:pPr algn="l"/>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algn="l"/>
            <a:r>
              <a:rPr lang="en-AU" sz="2000"/>
              <a:t>Nulla ante </a:t>
            </a:r>
            <a:r>
              <a:rPr lang="en-AU" sz="2000" err="1"/>
              <a:t>justo</a:t>
            </a:r>
            <a:r>
              <a:rPr lang="en-AU" sz="2000"/>
              <a:t>, </a:t>
            </a:r>
            <a:r>
              <a:rPr lang="en-AU" sz="2000" err="1"/>
              <a:t>ultricies</a:t>
            </a:r>
            <a:r>
              <a:rPr lang="en-AU" sz="2000"/>
              <a:t> sed nulla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vel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pic>
        <p:nvPicPr>
          <p:cNvPr id="8" name="Picture 1" descr="gen_204?id=xbid&amp;dbm_b=AKAmf-AFTZg2uMmOBqFBaw92OPzAdXs_QgPqdm3o0rWduH4_acR8dJBoIZOiKLmm4ckOf-5VtLiDBMbvxihcvtPdqYGPpVSN-Iwh3lXGCM1coSvWAULEXlk">
            <a:extLst>
              <a:ext uri="{FF2B5EF4-FFF2-40B4-BE49-F238E27FC236}">
                <a16:creationId xmlns:a16="http://schemas.microsoft.com/office/drawing/2014/main" id="{684BF5BC-20E0-449C-16C2-FAE89218ABA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gen_204?id=xbid&amp;dbm_b=AKAmf-AFTZg2uMmOBqFBaw92OPzAdXs_QgPqdm3o0rWduH4_acR8dJBoIZOiKLmm4ckOf-5VtLiDBMbvxihcvtPdqYGPpVSN-Iwh3lXGCM1coSvWAULEXlk">
            <a:extLst>
              <a:ext uri="{FF2B5EF4-FFF2-40B4-BE49-F238E27FC236}">
                <a16:creationId xmlns:a16="http://schemas.microsoft.com/office/drawing/2014/main" id="{E3A17067-E046-7B41-A841-F4AB72ED716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5">
            <a:extLst>
              <a:ext uri="{FF2B5EF4-FFF2-40B4-BE49-F238E27FC236}">
                <a16:creationId xmlns:a16="http://schemas.microsoft.com/office/drawing/2014/main" id="{B9CDF275-DE09-1C7A-04FB-884F3BC2D674}"/>
              </a:ext>
            </a:extLst>
          </p:cNvPr>
          <p:cNvSpPr>
            <a:spLocks noGrp="1"/>
          </p:cNvSpPr>
          <p:nvPr>
            <p:ph sz="quarter" idx="4" hasCustomPrompt="1"/>
          </p:nvPr>
        </p:nvSpPr>
        <p:spPr>
          <a:xfrm>
            <a:off x="0" y="1"/>
            <a:ext cx="6104470" cy="6857999"/>
          </a:xfrm>
          <a:solidFill>
            <a:srgbClr val="92D6E3"/>
          </a:solidFill>
        </p:spPr>
        <p:txBody>
          <a:bodyPr anchor="ctr"/>
          <a:lstStyle>
            <a:lvl1pPr algn="ctr">
              <a:defRPr/>
            </a:lvl1pPr>
          </a:lstStyle>
          <a:p>
            <a:pPr lvl="0"/>
            <a:r>
              <a:rPr lang="en-US"/>
              <a:t>Insert image</a:t>
            </a:r>
          </a:p>
        </p:txBody>
      </p:sp>
    </p:spTree>
    <p:extLst>
      <p:ext uri="{BB962C8B-B14F-4D97-AF65-F5344CB8AC3E}">
        <p14:creationId xmlns:p14="http://schemas.microsoft.com/office/powerpoint/2010/main" val="3319489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alf and half | Indigenous">
    <p:spTree>
      <p:nvGrpSpPr>
        <p:cNvPr id="1" name=""/>
        <p:cNvGrpSpPr/>
        <p:nvPr/>
      </p:nvGrpSpPr>
      <p:grpSpPr>
        <a:xfrm>
          <a:off x="0" y="0"/>
          <a:ext cx="0" cy="0"/>
          <a:chOff x="0" y="0"/>
          <a:chExt cx="0" cy="0"/>
        </a:xfrm>
      </p:grpSpPr>
      <p:pic>
        <p:nvPicPr>
          <p:cNvPr id="10" name="Picture 1" descr="gen_204?id=xbid&amp;dbm_b=AKAmf-AFTZg2uMmOBqFBaw92OPzAdXs_QgPqdm3o0rWduH4_acR8dJBoIZOiKLmm4ckOf-5VtLiDBMbvxihcvtPdqYGPpVSN-Iwh3lXGCM1coSvWAULEXlk">
            <a:extLst>
              <a:ext uri="{FF2B5EF4-FFF2-40B4-BE49-F238E27FC236}">
                <a16:creationId xmlns:a16="http://schemas.microsoft.com/office/drawing/2014/main" id="{C19603B7-A947-766A-B7AE-41D5577EC4D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en_204?id=xbid&amp;dbm_b=AKAmf-AFTZg2uMmOBqFBaw92OPzAdXs_QgPqdm3o0rWduH4_acR8dJBoIZOiKLmm4ckOf-5VtLiDBMbvxihcvtPdqYGPpVSN-Iwh3lXGCM1coSvWAULEXlk">
            <a:extLst>
              <a:ext uri="{FF2B5EF4-FFF2-40B4-BE49-F238E27FC236}">
                <a16:creationId xmlns:a16="http://schemas.microsoft.com/office/drawing/2014/main" id="{1C49B4A2-3E2E-B1EF-9BAD-A54E44E2CEC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5">
            <a:extLst>
              <a:ext uri="{FF2B5EF4-FFF2-40B4-BE49-F238E27FC236}">
                <a16:creationId xmlns:a16="http://schemas.microsoft.com/office/drawing/2014/main" id="{70BA62B3-1136-9DA8-65C3-B9DD63B56BA8}"/>
              </a:ext>
            </a:extLst>
          </p:cNvPr>
          <p:cNvSpPr>
            <a:spLocks noGrp="1"/>
          </p:cNvSpPr>
          <p:nvPr>
            <p:ph sz="quarter" idx="4" hasCustomPrompt="1"/>
          </p:nvPr>
        </p:nvSpPr>
        <p:spPr>
          <a:xfrm>
            <a:off x="0" y="1"/>
            <a:ext cx="6104470" cy="6857999"/>
          </a:xfrm>
          <a:solidFill>
            <a:srgbClr val="92D6E3"/>
          </a:solidFill>
        </p:spPr>
        <p:txBody>
          <a:bodyPr anchor="ctr"/>
          <a:lstStyle>
            <a:lvl1pPr algn="ctr">
              <a:defRPr/>
            </a:lvl1pPr>
          </a:lstStyle>
          <a:p>
            <a:pPr lvl="0"/>
            <a:r>
              <a:rPr lang="en-US"/>
              <a:t>Insert image</a:t>
            </a:r>
          </a:p>
        </p:txBody>
      </p:sp>
      <p:pic>
        <p:nvPicPr>
          <p:cNvPr id="17" name="Picture 16">
            <a:extLst>
              <a:ext uri="{FF2B5EF4-FFF2-40B4-BE49-F238E27FC236}">
                <a16:creationId xmlns:a16="http://schemas.microsoft.com/office/drawing/2014/main" id="{7F8F1FE2-B692-DA6F-B0F0-0F29E2CBE8B1}"/>
              </a:ext>
            </a:extLst>
          </p:cNvPr>
          <p:cNvPicPr>
            <a:picLocks noChangeAspect="1"/>
          </p:cNvPicPr>
          <p:nvPr userDrawn="1"/>
        </p:nvPicPr>
        <p:blipFill rotWithShape="1">
          <a:blip r:embed="rId3"/>
          <a:srcRect l="1712"/>
          <a:stretch/>
        </p:blipFill>
        <p:spPr>
          <a:xfrm>
            <a:off x="6104470" y="5263662"/>
            <a:ext cx="6087530" cy="1595683"/>
          </a:xfrm>
          <a:prstGeom prst="rect">
            <a:avLst/>
          </a:prstGeom>
        </p:spPr>
      </p:pic>
      <p:sp>
        <p:nvSpPr>
          <p:cNvPr id="2" name="Title 1">
            <a:extLst>
              <a:ext uri="{FF2B5EF4-FFF2-40B4-BE49-F238E27FC236}">
                <a16:creationId xmlns:a16="http://schemas.microsoft.com/office/drawing/2014/main" id="{F52C03CE-47E5-3ADC-15D8-17263D0D1095}"/>
              </a:ext>
            </a:extLst>
          </p:cNvPr>
          <p:cNvSpPr>
            <a:spLocks noGrp="1"/>
          </p:cNvSpPr>
          <p:nvPr>
            <p:ph type="ctrTitle" idx="4294967295"/>
          </p:nvPr>
        </p:nvSpPr>
        <p:spPr>
          <a:xfrm>
            <a:off x="6659563" y="618271"/>
            <a:ext cx="4860925" cy="1739900"/>
          </a:xfrm>
        </p:spPr>
        <p:txBody>
          <a:bodyPr anchor="t">
            <a:normAutofit fontScale="90000"/>
          </a:bodyPr>
          <a:lstStyle/>
          <a:p>
            <a:pPr algn="l"/>
            <a:r>
              <a:rPr lang="en-GB" sz="4400" b="1">
                <a:solidFill>
                  <a:srgbClr val="28A1BD"/>
                </a:solidFill>
                <a:latin typeface="+mn-lt"/>
              </a:rPr>
              <a:t>Click to edit Master title style</a:t>
            </a:r>
            <a:endParaRPr lang="en-US" sz="4400" b="1">
              <a:solidFill>
                <a:srgbClr val="28A1BD"/>
              </a:solidFill>
              <a:latin typeface="+mn-lt"/>
            </a:endParaRPr>
          </a:p>
        </p:txBody>
      </p:sp>
      <p:sp>
        <p:nvSpPr>
          <p:cNvPr id="3" name="Subtitle 2">
            <a:extLst>
              <a:ext uri="{FF2B5EF4-FFF2-40B4-BE49-F238E27FC236}">
                <a16:creationId xmlns:a16="http://schemas.microsoft.com/office/drawing/2014/main" id="{6C0034A8-425E-D12F-32F6-B5883A4B0F01}"/>
              </a:ext>
            </a:extLst>
          </p:cNvPr>
          <p:cNvSpPr>
            <a:spLocks noGrp="1"/>
          </p:cNvSpPr>
          <p:nvPr>
            <p:ph type="subTitle" idx="4294967295"/>
          </p:nvPr>
        </p:nvSpPr>
        <p:spPr>
          <a:xfrm>
            <a:off x="6659563" y="2662971"/>
            <a:ext cx="4860925" cy="2965450"/>
          </a:xfrm>
        </p:spPr>
        <p:txBody>
          <a:bodyPr>
            <a:normAutofit/>
          </a:bodyPr>
          <a:lstStyle/>
          <a:p>
            <a:pPr algn="l"/>
            <a:r>
              <a:rPr lang="en-GB" sz="2000"/>
              <a:t>Click to edit Master subtitle style</a:t>
            </a:r>
            <a:endParaRPr lang="en-US" sz="2000"/>
          </a:p>
        </p:txBody>
      </p:sp>
    </p:spTree>
    <p:extLst>
      <p:ext uri="{BB962C8B-B14F-4D97-AF65-F5344CB8AC3E}">
        <p14:creationId xmlns:p14="http://schemas.microsoft.com/office/powerpoint/2010/main" val="3233339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Third | Corporate">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1BA27EC3-3ABB-C214-839D-803B54EA36DB}"/>
              </a:ext>
            </a:extLst>
          </p:cNvPr>
          <p:cNvSpPr>
            <a:spLocks noGrp="1"/>
          </p:cNvSpPr>
          <p:nvPr>
            <p:ph sz="quarter" idx="4" hasCustomPrompt="1"/>
          </p:nvPr>
        </p:nvSpPr>
        <p:spPr>
          <a:xfrm>
            <a:off x="0" y="1"/>
            <a:ext cx="3783520" cy="6857999"/>
          </a:xfrm>
          <a:solidFill>
            <a:srgbClr val="92D6E3"/>
          </a:solidFill>
        </p:spPr>
        <p:txBody>
          <a:bodyPr anchor="ctr"/>
          <a:lstStyle>
            <a:lvl1pPr algn="ctr">
              <a:defRPr/>
            </a:lvl1pPr>
          </a:lstStyle>
          <a:p>
            <a:pPr lvl="0"/>
            <a:r>
              <a:rPr lang="en-US"/>
              <a:t>Insert image</a:t>
            </a:r>
          </a:p>
        </p:txBody>
      </p:sp>
      <p:sp>
        <p:nvSpPr>
          <p:cNvPr id="13" name="Subtitle 2">
            <a:extLst>
              <a:ext uri="{FF2B5EF4-FFF2-40B4-BE49-F238E27FC236}">
                <a16:creationId xmlns:a16="http://schemas.microsoft.com/office/drawing/2014/main" id="{B8D7A128-DCA2-3DF9-1EB1-C68D5B8B2465}"/>
              </a:ext>
            </a:extLst>
          </p:cNvPr>
          <p:cNvSpPr>
            <a:spLocks noGrp="1"/>
          </p:cNvSpPr>
          <p:nvPr>
            <p:ph type="subTitle" idx="4294967295" hasCustomPrompt="1"/>
          </p:nvPr>
        </p:nvSpPr>
        <p:spPr>
          <a:xfrm>
            <a:off x="4299810" y="3429002"/>
            <a:ext cx="7352927" cy="243766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
        <p:nvSpPr>
          <p:cNvPr id="14" name="Title 1">
            <a:extLst>
              <a:ext uri="{FF2B5EF4-FFF2-40B4-BE49-F238E27FC236}">
                <a16:creationId xmlns:a16="http://schemas.microsoft.com/office/drawing/2014/main" id="{51CD8FD0-ADF4-8876-DADF-D96200034CE9}"/>
              </a:ext>
            </a:extLst>
          </p:cNvPr>
          <p:cNvSpPr>
            <a:spLocks noGrp="1"/>
          </p:cNvSpPr>
          <p:nvPr>
            <p:ph type="ctrTitle" idx="4294967295" hasCustomPrompt="1"/>
          </p:nvPr>
        </p:nvSpPr>
        <p:spPr>
          <a:xfrm>
            <a:off x="4299809" y="1051108"/>
            <a:ext cx="7352927" cy="2032547"/>
          </a:xfrm>
        </p:spPr>
        <p:txBody>
          <a:bodyPr vert="horz" lIns="91440" tIns="45720" rIns="91440" bIns="45720" rtlCol="0" anchor="t">
            <a:noAutofit/>
          </a:bodyPr>
          <a:lstStyle>
            <a:lvl1pPr>
              <a:defRPr lang="en-US" sz="4400" dirty="0"/>
            </a:lvl1pPr>
          </a:lstStyle>
          <a:p>
            <a:pPr lvl="0">
              <a:spcBef>
                <a:spcPct val="0"/>
              </a:spcBef>
            </a:pPr>
            <a:r>
              <a:rPr lang="en-US" b="1">
                <a:solidFill>
                  <a:srgbClr val="28A1BD"/>
                </a:solidFill>
                <a:latin typeface="+mn-lt"/>
              </a:rPr>
              <a:t>Example expanded title for presentation, additional text and third line.</a:t>
            </a:r>
          </a:p>
        </p:txBody>
      </p:sp>
    </p:spTree>
    <p:extLst>
      <p:ext uri="{BB962C8B-B14F-4D97-AF65-F5344CB8AC3E}">
        <p14:creationId xmlns:p14="http://schemas.microsoft.com/office/powerpoint/2010/main" val="2440502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Third | Indigenous">
    <p:spTree>
      <p:nvGrpSpPr>
        <p:cNvPr id="1" name=""/>
        <p:cNvGrpSpPr/>
        <p:nvPr/>
      </p:nvGrpSpPr>
      <p:grpSpPr>
        <a:xfrm>
          <a:off x="0" y="0"/>
          <a:ext cx="0" cy="0"/>
          <a:chOff x="0" y="0"/>
          <a:chExt cx="0" cy="0"/>
        </a:xfrm>
      </p:grpSpPr>
      <p:sp>
        <p:nvSpPr>
          <p:cNvPr id="12" name="Content Placeholder 5">
            <a:extLst>
              <a:ext uri="{FF2B5EF4-FFF2-40B4-BE49-F238E27FC236}">
                <a16:creationId xmlns:a16="http://schemas.microsoft.com/office/drawing/2014/main" id="{363ED087-BCBA-0143-2A41-A8439EAB935E}"/>
              </a:ext>
            </a:extLst>
          </p:cNvPr>
          <p:cNvSpPr>
            <a:spLocks noGrp="1"/>
          </p:cNvSpPr>
          <p:nvPr>
            <p:ph sz="quarter" idx="4" hasCustomPrompt="1"/>
          </p:nvPr>
        </p:nvSpPr>
        <p:spPr>
          <a:xfrm>
            <a:off x="0" y="1"/>
            <a:ext cx="3783520" cy="6857999"/>
          </a:xfrm>
          <a:solidFill>
            <a:srgbClr val="92D6E3"/>
          </a:solidFill>
        </p:spPr>
        <p:txBody>
          <a:bodyPr anchor="ctr"/>
          <a:lstStyle>
            <a:lvl1pPr algn="ctr">
              <a:defRPr/>
            </a:lvl1pPr>
          </a:lstStyle>
          <a:p>
            <a:pPr lvl="0"/>
            <a:r>
              <a:rPr lang="en-US"/>
              <a:t>Insert image</a:t>
            </a:r>
          </a:p>
        </p:txBody>
      </p:sp>
      <p:pic>
        <p:nvPicPr>
          <p:cNvPr id="3" name="Picture 2">
            <a:extLst>
              <a:ext uri="{FF2B5EF4-FFF2-40B4-BE49-F238E27FC236}">
                <a16:creationId xmlns:a16="http://schemas.microsoft.com/office/drawing/2014/main" id="{0BD169DE-A58E-40F0-E61F-901651B9C8BE}"/>
              </a:ext>
            </a:extLst>
          </p:cNvPr>
          <p:cNvPicPr>
            <a:picLocks noChangeAspect="1"/>
          </p:cNvPicPr>
          <p:nvPr userDrawn="1"/>
        </p:nvPicPr>
        <p:blipFill rotWithShape="1">
          <a:blip r:embed="rId2"/>
          <a:srcRect l="22629" t="10145" r="26029" b="71611"/>
          <a:stretch/>
        </p:blipFill>
        <p:spPr>
          <a:xfrm>
            <a:off x="7022122" y="5344864"/>
            <a:ext cx="5169878" cy="1513136"/>
          </a:xfrm>
          <a:prstGeom prst="rect">
            <a:avLst/>
          </a:prstGeom>
        </p:spPr>
      </p:pic>
      <p:sp>
        <p:nvSpPr>
          <p:cNvPr id="2" name="Subtitle 2">
            <a:extLst>
              <a:ext uri="{FF2B5EF4-FFF2-40B4-BE49-F238E27FC236}">
                <a16:creationId xmlns:a16="http://schemas.microsoft.com/office/drawing/2014/main" id="{CBACC58F-C961-5CC1-B94A-126C4658CFBC}"/>
              </a:ext>
            </a:extLst>
          </p:cNvPr>
          <p:cNvSpPr>
            <a:spLocks noGrp="1"/>
          </p:cNvSpPr>
          <p:nvPr>
            <p:ph type="subTitle" idx="4294967295" hasCustomPrompt="1"/>
          </p:nvPr>
        </p:nvSpPr>
        <p:spPr>
          <a:xfrm>
            <a:off x="4299810" y="3429002"/>
            <a:ext cx="7352927" cy="243766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
        <p:nvSpPr>
          <p:cNvPr id="4" name="Title 1">
            <a:extLst>
              <a:ext uri="{FF2B5EF4-FFF2-40B4-BE49-F238E27FC236}">
                <a16:creationId xmlns:a16="http://schemas.microsoft.com/office/drawing/2014/main" id="{DEE10411-33F8-B4CA-E725-35C61C36E9CB}"/>
              </a:ext>
            </a:extLst>
          </p:cNvPr>
          <p:cNvSpPr>
            <a:spLocks noGrp="1"/>
          </p:cNvSpPr>
          <p:nvPr>
            <p:ph type="ctrTitle" idx="4294967295" hasCustomPrompt="1"/>
          </p:nvPr>
        </p:nvSpPr>
        <p:spPr>
          <a:xfrm>
            <a:off x="4299809" y="1051108"/>
            <a:ext cx="7352927" cy="2032547"/>
          </a:xfrm>
        </p:spPr>
        <p:txBody>
          <a:bodyPr vert="horz" lIns="91440" tIns="45720" rIns="91440" bIns="45720" rtlCol="0" anchor="t">
            <a:noAutofit/>
          </a:bodyPr>
          <a:lstStyle>
            <a:lvl1pPr>
              <a:defRPr lang="en-US" sz="4400" dirty="0"/>
            </a:lvl1pPr>
          </a:lstStyle>
          <a:p>
            <a:pPr lvl="0">
              <a:spcBef>
                <a:spcPct val="0"/>
              </a:spcBef>
            </a:pPr>
            <a:r>
              <a:rPr lang="en-US" b="1">
                <a:solidFill>
                  <a:srgbClr val="28A1BD"/>
                </a:solidFill>
                <a:latin typeface="+mn-lt"/>
              </a:rPr>
              <a:t>Example expanded title for presentation, additional text and third line.</a:t>
            </a:r>
          </a:p>
        </p:txBody>
      </p:sp>
    </p:spTree>
    <p:extLst>
      <p:ext uri="{BB962C8B-B14F-4D97-AF65-F5344CB8AC3E}">
        <p14:creationId xmlns:p14="http://schemas.microsoft.com/office/powerpoint/2010/main" val="3114955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content | Right images | Corporate">
    <p:spTree>
      <p:nvGrpSpPr>
        <p:cNvPr id="1" name=""/>
        <p:cNvGrpSpPr/>
        <p:nvPr/>
      </p:nvGrpSpPr>
      <p:grpSpPr>
        <a:xfrm>
          <a:off x="0" y="0"/>
          <a:ext cx="0" cy="0"/>
          <a:chOff x="0" y="0"/>
          <a:chExt cx="0" cy="0"/>
        </a:xfrm>
      </p:grpSpPr>
      <p:sp>
        <p:nvSpPr>
          <p:cNvPr id="4" name="Content Placeholder 5">
            <a:extLst>
              <a:ext uri="{FF2B5EF4-FFF2-40B4-BE49-F238E27FC236}">
                <a16:creationId xmlns:a16="http://schemas.microsoft.com/office/drawing/2014/main" id="{9C30B2C5-165E-A3D0-6FDF-E8593208D3EB}"/>
              </a:ext>
            </a:extLst>
          </p:cNvPr>
          <p:cNvSpPr>
            <a:spLocks noGrp="1"/>
          </p:cNvSpPr>
          <p:nvPr>
            <p:ph sz="quarter" idx="4" hasCustomPrompt="1"/>
          </p:nvPr>
        </p:nvSpPr>
        <p:spPr>
          <a:xfrm>
            <a:off x="6049108" y="168698"/>
            <a:ext cx="5992400" cy="3149317"/>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38406C66-DC42-8011-327F-92EE87670F47}"/>
              </a:ext>
            </a:extLst>
          </p:cNvPr>
          <p:cNvSpPr>
            <a:spLocks noGrp="1"/>
          </p:cNvSpPr>
          <p:nvPr>
            <p:ph sz="quarter" idx="10" hasCustomPrompt="1"/>
          </p:nvPr>
        </p:nvSpPr>
        <p:spPr>
          <a:xfrm>
            <a:off x="6049108" y="3536554"/>
            <a:ext cx="5992400" cy="3149317"/>
          </a:xfrm>
          <a:solidFill>
            <a:srgbClr val="92D6E3"/>
          </a:solidFill>
        </p:spPr>
        <p:txBody>
          <a:bodyPr anchor="ctr"/>
          <a:lstStyle>
            <a:lvl1pPr algn="ctr">
              <a:defRPr/>
            </a:lvl1pPr>
          </a:lstStyle>
          <a:p>
            <a:pPr lvl="0"/>
            <a:r>
              <a:rPr lang="en-US"/>
              <a:t>Insert image</a:t>
            </a:r>
          </a:p>
        </p:txBody>
      </p:sp>
      <p:sp>
        <p:nvSpPr>
          <p:cNvPr id="6" name="Title 1">
            <a:extLst>
              <a:ext uri="{FF2B5EF4-FFF2-40B4-BE49-F238E27FC236}">
                <a16:creationId xmlns:a16="http://schemas.microsoft.com/office/drawing/2014/main" id="{15BF1F22-6EBC-4A3F-5DA0-BA918A62D21E}"/>
              </a:ext>
            </a:extLst>
          </p:cNvPr>
          <p:cNvSpPr>
            <a:spLocks noGrp="1"/>
          </p:cNvSpPr>
          <p:nvPr>
            <p:ph type="ctrTitle" idx="4294967295" hasCustomPrompt="1"/>
          </p:nvPr>
        </p:nvSpPr>
        <p:spPr>
          <a:xfrm>
            <a:off x="409029" y="1046742"/>
            <a:ext cx="5241494" cy="2032547"/>
          </a:xfrm>
        </p:spPr>
        <p:txBody>
          <a:bodyPr vert="horz" lIns="91440" tIns="45720" rIns="91440" bIns="45720" rtlCol="0" anchor="t">
            <a:noAutofit/>
          </a:bodyPr>
          <a:lstStyle>
            <a:lvl1pPr>
              <a:defRPr lang="en-US" sz="4400" dirty="0"/>
            </a:lvl1pPr>
          </a:lstStyle>
          <a:p>
            <a:r>
              <a:rPr lang="en-US" b="1">
                <a:solidFill>
                  <a:srgbClr val="28A1BD"/>
                </a:solidFill>
                <a:latin typeface="+mn-lt"/>
              </a:rPr>
              <a:t>Example expanded title for presentation,</a:t>
            </a:r>
            <a:br>
              <a:rPr lang="en-US" b="1">
                <a:solidFill>
                  <a:srgbClr val="28A1BD"/>
                </a:solidFill>
                <a:latin typeface="+mn-lt"/>
              </a:rPr>
            </a:br>
            <a:r>
              <a:rPr lang="en-US" b="1">
                <a:solidFill>
                  <a:srgbClr val="28A1BD"/>
                </a:solidFill>
                <a:latin typeface="+mn-lt"/>
              </a:rPr>
              <a:t>third line.</a:t>
            </a:r>
          </a:p>
        </p:txBody>
      </p:sp>
      <p:sp>
        <p:nvSpPr>
          <p:cNvPr id="8" name="Subtitle 2">
            <a:extLst>
              <a:ext uri="{FF2B5EF4-FFF2-40B4-BE49-F238E27FC236}">
                <a16:creationId xmlns:a16="http://schemas.microsoft.com/office/drawing/2014/main" id="{260D9C57-955E-B08E-06C6-0CFF0EFC2E82}"/>
              </a:ext>
            </a:extLst>
          </p:cNvPr>
          <p:cNvSpPr>
            <a:spLocks noGrp="1"/>
          </p:cNvSpPr>
          <p:nvPr>
            <p:ph type="subTitle" idx="4294967295" hasCustomPrompt="1"/>
          </p:nvPr>
        </p:nvSpPr>
        <p:spPr>
          <a:xfrm>
            <a:off x="409030" y="3318015"/>
            <a:ext cx="5241494" cy="314931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Tree>
    <p:extLst>
      <p:ext uri="{BB962C8B-B14F-4D97-AF65-F5344CB8AC3E}">
        <p14:creationId xmlns:p14="http://schemas.microsoft.com/office/powerpoint/2010/main" val="2023775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content | Right images | Indigenous">
    <p:spTree>
      <p:nvGrpSpPr>
        <p:cNvPr id="1" name=""/>
        <p:cNvGrpSpPr/>
        <p:nvPr/>
      </p:nvGrpSpPr>
      <p:grpSpPr>
        <a:xfrm>
          <a:off x="0" y="0"/>
          <a:ext cx="0" cy="0"/>
          <a:chOff x="0" y="0"/>
          <a:chExt cx="0" cy="0"/>
        </a:xfrm>
      </p:grpSpPr>
      <p:sp>
        <p:nvSpPr>
          <p:cNvPr id="4" name="Content Placeholder 5">
            <a:extLst>
              <a:ext uri="{FF2B5EF4-FFF2-40B4-BE49-F238E27FC236}">
                <a16:creationId xmlns:a16="http://schemas.microsoft.com/office/drawing/2014/main" id="{9C30B2C5-165E-A3D0-6FDF-E8593208D3EB}"/>
              </a:ext>
            </a:extLst>
          </p:cNvPr>
          <p:cNvSpPr>
            <a:spLocks noGrp="1"/>
          </p:cNvSpPr>
          <p:nvPr>
            <p:ph sz="quarter" idx="4" hasCustomPrompt="1"/>
          </p:nvPr>
        </p:nvSpPr>
        <p:spPr>
          <a:xfrm>
            <a:off x="6049108" y="168698"/>
            <a:ext cx="5992400" cy="3149317"/>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38406C66-DC42-8011-327F-92EE87670F47}"/>
              </a:ext>
            </a:extLst>
          </p:cNvPr>
          <p:cNvSpPr>
            <a:spLocks noGrp="1"/>
          </p:cNvSpPr>
          <p:nvPr>
            <p:ph sz="quarter" idx="10" hasCustomPrompt="1"/>
          </p:nvPr>
        </p:nvSpPr>
        <p:spPr>
          <a:xfrm>
            <a:off x="6049108" y="3536554"/>
            <a:ext cx="5992400" cy="3149317"/>
          </a:xfrm>
          <a:solidFill>
            <a:srgbClr val="92D6E3"/>
          </a:solidFill>
        </p:spPr>
        <p:txBody>
          <a:bodyPr anchor="ctr"/>
          <a:lstStyle>
            <a:lvl1pPr algn="ctr">
              <a:defRPr/>
            </a:lvl1pPr>
          </a:lstStyle>
          <a:p>
            <a:pPr lvl="0"/>
            <a:r>
              <a:rPr lang="en-US"/>
              <a:t>Insert image</a:t>
            </a:r>
          </a:p>
        </p:txBody>
      </p:sp>
      <p:sp>
        <p:nvSpPr>
          <p:cNvPr id="2" name="Title 1">
            <a:extLst>
              <a:ext uri="{FF2B5EF4-FFF2-40B4-BE49-F238E27FC236}">
                <a16:creationId xmlns:a16="http://schemas.microsoft.com/office/drawing/2014/main" id="{DD4F8739-1645-EAD4-E220-71055B95E21B}"/>
              </a:ext>
            </a:extLst>
          </p:cNvPr>
          <p:cNvSpPr>
            <a:spLocks noGrp="1"/>
          </p:cNvSpPr>
          <p:nvPr>
            <p:ph type="ctrTitle" idx="4294967295" hasCustomPrompt="1"/>
          </p:nvPr>
        </p:nvSpPr>
        <p:spPr>
          <a:xfrm>
            <a:off x="409029" y="425419"/>
            <a:ext cx="5241494" cy="2032547"/>
          </a:xfrm>
        </p:spPr>
        <p:txBody>
          <a:bodyPr vert="horz" lIns="91440" tIns="45720" rIns="91440" bIns="45720" rtlCol="0" anchor="t">
            <a:noAutofit/>
          </a:bodyPr>
          <a:lstStyle>
            <a:lvl1pPr>
              <a:defRPr lang="en-US" sz="4400" dirty="0"/>
            </a:lvl1pPr>
          </a:lstStyle>
          <a:p>
            <a:r>
              <a:rPr lang="en-US" b="1">
                <a:solidFill>
                  <a:srgbClr val="28A1BD"/>
                </a:solidFill>
                <a:latin typeface="+mn-lt"/>
              </a:rPr>
              <a:t>Example expanded title for presentation,</a:t>
            </a:r>
            <a:br>
              <a:rPr lang="en-US" b="1">
                <a:solidFill>
                  <a:srgbClr val="28A1BD"/>
                </a:solidFill>
                <a:latin typeface="+mn-lt"/>
              </a:rPr>
            </a:br>
            <a:r>
              <a:rPr lang="en-US" b="1">
                <a:solidFill>
                  <a:srgbClr val="28A1BD"/>
                </a:solidFill>
                <a:latin typeface="+mn-lt"/>
              </a:rPr>
              <a:t>third line.</a:t>
            </a:r>
          </a:p>
        </p:txBody>
      </p:sp>
      <p:sp>
        <p:nvSpPr>
          <p:cNvPr id="3" name="Subtitle 2">
            <a:extLst>
              <a:ext uri="{FF2B5EF4-FFF2-40B4-BE49-F238E27FC236}">
                <a16:creationId xmlns:a16="http://schemas.microsoft.com/office/drawing/2014/main" id="{5E9B9F45-4346-7429-C9E6-1B7B12A55E32}"/>
              </a:ext>
            </a:extLst>
          </p:cNvPr>
          <p:cNvSpPr>
            <a:spLocks noGrp="1"/>
          </p:cNvSpPr>
          <p:nvPr>
            <p:ph type="subTitle" idx="4294967295" hasCustomPrompt="1"/>
          </p:nvPr>
        </p:nvSpPr>
        <p:spPr>
          <a:xfrm>
            <a:off x="409030" y="2696692"/>
            <a:ext cx="5241494" cy="314931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pic>
        <p:nvPicPr>
          <p:cNvPr id="7" name="Picture 6">
            <a:extLst>
              <a:ext uri="{FF2B5EF4-FFF2-40B4-BE49-F238E27FC236}">
                <a16:creationId xmlns:a16="http://schemas.microsoft.com/office/drawing/2014/main" id="{1FF5CD28-72B3-3D48-D814-1608DAFEB9DC}"/>
              </a:ext>
            </a:extLst>
          </p:cNvPr>
          <p:cNvPicPr>
            <a:picLocks noChangeAspect="1"/>
          </p:cNvPicPr>
          <p:nvPr userDrawn="1"/>
        </p:nvPicPr>
        <p:blipFill rotWithShape="1">
          <a:blip r:embed="rId2"/>
          <a:srcRect r="20438" b="71760"/>
          <a:stretch/>
        </p:blipFill>
        <p:spPr>
          <a:xfrm>
            <a:off x="-334107" y="4925809"/>
            <a:ext cx="6183923" cy="1932191"/>
          </a:xfrm>
          <a:prstGeom prst="rect">
            <a:avLst/>
          </a:prstGeom>
        </p:spPr>
      </p:pic>
    </p:spTree>
    <p:extLst>
      <p:ext uri="{BB962C8B-B14F-4D97-AF65-F5344CB8AC3E}">
        <p14:creationId xmlns:p14="http://schemas.microsoft.com/office/powerpoint/2010/main" val="3385649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photo layout | Corporate">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C7E6BDC2-7709-564F-46B1-96092C9D4B49}"/>
              </a:ext>
            </a:extLst>
          </p:cNvPr>
          <p:cNvSpPr>
            <a:spLocks noGrp="1"/>
          </p:cNvSpPr>
          <p:nvPr>
            <p:ph sz="quarter" idx="4" hasCustomPrompt="1"/>
          </p:nvPr>
        </p:nvSpPr>
        <p:spPr>
          <a:xfrm>
            <a:off x="164854" y="178231"/>
            <a:ext cx="3833999" cy="3306709"/>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67FB8C7E-C251-A9B7-C416-612BB78D3294}"/>
              </a:ext>
            </a:extLst>
          </p:cNvPr>
          <p:cNvSpPr>
            <a:spLocks noGrp="1"/>
          </p:cNvSpPr>
          <p:nvPr>
            <p:ph sz="quarter" idx="10" hasCustomPrompt="1"/>
          </p:nvPr>
        </p:nvSpPr>
        <p:spPr>
          <a:xfrm>
            <a:off x="4163580" y="178231"/>
            <a:ext cx="3833999" cy="3306709"/>
          </a:xfrm>
          <a:solidFill>
            <a:srgbClr val="92D6E3"/>
          </a:solidFill>
        </p:spPr>
        <p:txBody>
          <a:bodyPr anchor="ctr"/>
          <a:lstStyle>
            <a:lvl1pPr algn="ctr">
              <a:defRPr/>
            </a:lvl1pPr>
          </a:lstStyle>
          <a:p>
            <a:pPr lvl="0"/>
            <a:r>
              <a:rPr lang="en-US"/>
              <a:t>Insert image</a:t>
            </a:r>
          </a:p>
        </p:txBody>
      </p:sp>
      <p:sp>
        <p:nvSpPr>
          <p:cNvPr id="12" name="Content Placeholder 5">
            <a:extLst>
              <a:ext uri="{FF2B5EF4-FFF2-40B4-BE49-F238E27FC236}">
                <a16:creationId xmlns:a16="http://schemas.microsoft.com/office/drawing/2014/main" id="{A04B5078-94C3-1221-74EB-DCFD4C5886B7}"/>
              </a:ext>
            </a:extLst>
          </p:cNvPr>
          <p:cNvSpPr>
            <a:spLocks noGrp="1"/>
          </p:cNvSpPr>
          <p:nvPr>
            <p:ph sz="quarter" idx="11" hasCustomPrompt="1"/>
          </p:nvPr>
        </p:nvSpPr>
        <p:spPr>
          <a:xfrm>
            <a:off x="8193149" y="178231"/>
            <a:ext cx="3833999" cy="3306709"/>
          </a:xfrm>
          <a:solidFill>
            <a:srgbClr val="92D6E3"/>
          </a:solidFill>
        </p:spPr>
        <p:txBody>
          <a:bodyPr anchor="ctr"/>
          <a:lstStyle>
            <a:lvl1pPr algn="ctr">
              <a:defRPr/>
            </a:lvl1pPr>
          </a:lstStyle>
          <a:p>
            <a:pPr lvl="0"/>
            <a:r>
              <a:rPr lang="en-US"/>
              <a:t>Insert image</a:t>
            </a:r>
          </a:p>
        </p:txBody>
      </p:sp>
      <p:sp>
        <p:nvSpPr>
          <p:cNvPr id="13" name="TextBox 12">
            <a:extLst>
              <a:ext uri="{FF2B5EF4-FFF2-40B4-BE49-F238E27FC236}">
                <a16:creationId xmlns:a16="http://schemas.microsoft.com/office/drawing/2014/main" id="{509C603C-3D87-5435-5889-40F73CE51CC0}"/>
              </a:ext>
            </a:extLst>
          </p:cNvPr>
          <p:cNvSpPr txBox="1"/>
          <p:nvPr userDrawn="1"/>
        </p:nvSpPr>
        <p:spPr>
          <a:xfrm>
            <a:off x="16175865" y="759854"/>
            <a:ext cx="0" cy="0"/>
          </a:xfrm>
          <a:prstGeom prst="rect">
            <a:avLst/>
          </a:prstGeom>
        </p:spPr>
        <p:txBody>
          <a:bodyPr vert="horz" wrap="none" lIns="0" tIns="0" rIns="0" bIns="0" numCol="2" spcCol="360000" rtlCol="0" anchor="ctr" anchorCtr="0">
            <a:normAutofit fontScale="25000" lnSpcReduction="20000"/>
          </a:bodyPr>
          <a:lstStyle/>
          <a:p>
            <a:pPr algn="l">
              <a:spcBef>
                <a:spcPts val="1200"/>
              </a:spcBef>
            </a:pPr>
            <a:endParaRPr lang="en-US" sz="1800"/>
          </a:p>
        </p:txBody>
      </p:sp>
      <p:sp>
        <p:nvSpPr>
          <p:cNvPr id="17" name="Text Placeholder 7">
            <a:extLst>
              <a:ext uri="{FF2B5EF4-FFF2-40B4-BE49-F238E27FC236}">
                <a16:creationId xmlns:a16="http://schemas.microsoft.com/office/drawing/2014/main" id="{FEF4D483-DD33-8BBD-6259-E3F072BD4C0C}"/>
              </a:ext>
            </a:extLst>
          </p:cNvPr>
          <p:cNvSpPr>
            <a:spLocks noGrp="1"/>
          </p:cNvSpPr>
          <p:nvPr>
            <p:ph type="body" sz="quarter" idx="13" hasCustomPrompt="1"/>
          </p:nvPr>
        </p:nvSpPr>
        <p:spPr>
          <a:xfrm>
            <a:off x="164854"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9" name="Text Placeholder 7">
            <a:extLst>
              <a:ext uri="{FF2B5EF4-FFF2-40B4-BE49-F238E27FC236}">
                <a16:creationId xmlns:a16="http://schemas.microsoft.com/office/drawing/2014/main" id="{EA0A1492-F397-3E84-A946-F74571CECC71}"/>
              </a:ext>
            </a:extLst>
          </p:cNvPr>
          <p:cNvSpPr>
            <a:spLocks noGrp="1"/>
          </p:cNvSpPr>
          <p:nvPr>
            <p:ph type="body" sz="quarter" idx="18" hasCustomPrompt="1"/>
          </p:nvPr>
        </p:nvSpPr>
        <p:spPr>
          <a:xfrm>
            <a:off x="4178783"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0" name="Text Placeholder 6">
            <a:extLst>
              <a:ext uri="{FF2B5EF4-FFF2-40B4-BE49-F238E27FC236}">
                <a16:creationId xmlns:a16="http://schemas.microsoft.com/office/drawing/2014/main" id="{B669C4C7-C34D-4FEB-A6D7-715B7EF885DE}"/>
              </a:ext>
            </a:extLst>
          </p:cNvPr>
          <p:cNvSpPr>
            <a:spLocks noGrp="1"/>
          </p:cNvSpPr>
          <p:nvPr>
            <p:ph type="body" sz="quarter" idx="19" hasCustomPrompt="1"/>
          </p:nvPr>
        </p:nvSpPr>
        <p:spPr>
          <a:xfrm>
            <a:off x="4179028" y="3681094"/>
            <a:ext cx="3833943"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2</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1" name="Text Placeholder 7">
            <a:extLst>
              <a:ext uri="{FF2B5EF4-FFF2-40B4-BE49-F238E27FC236}">
                <a16:creationId xmlns:a16="http://schemas.microsoft.com/office/drawing/2014/main" id="{A5B31A0E-FBEF-6771-5DF4-D13A055B5ACF}"/>
              </a:ext>
            </a:extLst>
          </p:cNvPr>
          <p:cNvSpPr>
            <a:spLocks noGrp="1"/>
          </p:cNvSpPr>
          <p:nvPr>
            <p:ph type="body" sz="quarter" idx="20" hasCustomPrompt="1"/>
          </p:nvPr>
        </p:nvSpPr>
        <p:spPr>
          <a:xfrm>
            <a:off x="8192713"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2" name="Text Placeholder 6">
            <a:extLst>
              <a:ext uri="{FF2B5EF4-FFF2-40B4-BE49-F238E27FC236}">
                <a16:creationId xmlns:a16="http://schemas.microsoft.com/office/drawing/2014/main" id="{877F58AA-E7BA-0C15-2CC1-F53A90C2CF68}"/>
              </a:ext>
            </a:extLst>
          </p:cNvPr>
          <p:cNvSpPr>
            <a:spLocks noGrp="1"/>
          </p:cNvSpPr>
          <p:nvPr>
            <p:ph type="body" sz="quarter" idx="21" hasCustomPrompt="1"/>
          </p:nvPr>
        </p:nvSpPr>
        <p:spPr>
          <a:xfrm>
            <a:off x="8192958" y="3681094"/>
            <a:ext cx="3833943"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3</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9" name="Text Placeholder 33">
            <a:extLst>
              <a:ext uri="{FF2B5EF4-FFF2-40B4-BE49-F238E27FC236}">
                <a16:creationId xmlns:a16="http://schemas.microsoft.com/office/drawing/2014/main" id="{0D0BFEAD-C9A6-51E8-DDD0-834E8A64DC0B}"/>
              </a:ext>
            </a:extLst>
          </p:cNvPr>
          <p:cNvSpPr>
            <a:spLocks noGrp="1"/>
          </p:cNvSpPr>
          <p:nvPr>
            <p:ph type="body" sz="quarter" idx="22" hasCustomPrompt="1"/>
          </p:nvPr>
        </p:nvSpPr>
        <p:spPr>
          <a:xfrm>
            <a:off x="165100" y="3681413"/>
            <a:ext cx="3833813" cy="444500"/>
          </a:xfrm>
        </p:spPr>
        <p:txBody>
          <a:bodyPr/>
          <a:lstStyle>
            <a:lvl1pPr algn="ctr">
              <a:defRPr b="1"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1</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29060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photo layout | Indigenous">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509C603C-3D87-5435-5889-40F73CE51CC0}"/>
              </a:ext>
            </a:extLst>
          </p:cNvPr>
          <p:cNvSpPr txBox="1"/>
          <p:nvPr/>
        </p:nvSpPr>
        <p:spPr>
          <a:xfrm>
            <a:off x="16175865" y="759854"/>
            <a:ext cx="0" cy="0"/>
          </a:xfrm>
          <a:prstGeom prst="rect">
            <a:avLst/>
          </a:prstGeom>
        </p:spPr>
        <p:txBody>
          <a:bodyPr vert="horz" wrap="none" lIns="0" tIns="0" rIns="0" bIns="0" numCol="2" spcCol="360000" rtlCol="0" anchor="ctr" anchorCtr="0">
            <a:normAutofit fontScale="25000" lnSpcReduction="20000"/>
          </a:bodyPr>
          <a:lstStyle/>
          <a:p>
            <a:pPr algn="l">
              <a:spcBef>
                <a:spcPts val="1200"/>
              </a:spcBef>
            </a:pPr>
            <a:endParaRPr lang="en-US" sz="1800"/>
          </a:p>
        </p:txBody>
      </p:sp>
      <p:sp>
        <p:nvSpPr>
          <p:cNvPr id="2" name="Content Placeholder 5">
            <a:extLst>
              <a:ext uri="{FF2B5EF4-FFF2-40B4-BE49-F238E27FC236}">
                <a16:creationId xmlns:a16="http://schemas.microsoft.com/office/drawing/2014/main" id="{91C48260-1218-977C-9732-83148BF94A7C}"/>
              </a:ext>
            </a:extLst>
          </p:cNvPr>
          <p:cNvSpPr>
            <a:spLocks noGrp="1"/>
          </p:cNvSpPr>
          <p:nvPr>
            <p:ph sz="quarter" idx="4" hasCustomPrompt="1"/>
          </p:nvPr>
        </p:nvSpPr>
        <p:spPr>
          <a:xfrm>
            <a:off x="164854" y="178231"/>
            <a:ext cx="3833999" cy="3306709"/>
          </a:xfrm>
          <a:solidFill>
            <a:srgbClr val="92D6E3"/>
          </a:solidFill>
        </p:spPr>
        <p:txBody>
          <a:bodyPr anchor="ctr"/>
          <a:lstStyle>
            <a:lvl1pPr algn="ctr">
              <a:defRPr/>
            </a:lvl1pPr>
          </a:lstStyle>
          <a:p>
            <a:pPr lvl="0"/>
            <a:r>
              <a:rPr lang="en-US"/>
              <a:t>Insert image</a:t>
            </a:r>
          </a:p>
        </p:txBody>
      </p:sp>
      <p:sp>
        <p:nvSpPr>
          <p:cNvPr id="4" name="Content Placeholder 5">
            <a:extLst>
              <a:ext uri="{FF2B5EF4-FFF2-40B4-BE49-F238E27FC236}">
                <a16:creationId xmlns:a16="http://schemas.microsoft.com/office/drawing/2014/main" id="{C6A506EA-F03E-F28B-7177-864C9FFEBB9B}"/>
              </a:ext>
            </a:extLst>
          </p:cNvPr>
          <p:cNvSpPr>
            <a:spLocks noGrp="1"/>
          </p:cNvSpPr>
          <p:nvPr>
            <p:ph sz="quarter" idx="10" hasCustomPrompt="1"/>
          </p:nvPr>
        </p:nvSpPr>
        <p:spPr>
          <a:xfrm>
            <a:off x="4163580" y="178231"/>
            <a:ext cx="3833999" cy="3306709"/>
          </a:xfrm>
          <a:solidFill>
            <a:srgbClr val="92D6E3"/>
          </a:solidFill>
        </p:spPr>
        <p:txBody>
          <a:bodyPr anchor="ctr"/>
          <a:lstStyle>
            <a:lvl1pPr algn="ctr">
              <a:defRPr/>
            </a:lvl1pPr>
          </a:lstStyle>
          <a:p>
            <a:pPr lvl="0"/>
            <a:r>
              <a:rPr lang="en-US"/>
              <a:t>Insert image</a:t>
            </a:r>
          </a:p>
        </p:txBody>
      </p:sp>
      <p:sp>
        <p:nvSpPr>
          <p:cNvPr id="6" name="Content Placeholder 5">
            <a:extLst>
              <a:ext uri="{FF2B5EF4-FFF2-40B4-BE49-F238E27FC236}">
                <a16:creationId xmlns:a16="http://schemas.microsoft.com/office/drawing/2014/main" id="{ACF45D8A-DBDE-623C-4903-B0EF6A2CBB08}"/>
              </a:ext>
            </a:extLst>
          </p:cNvPr>
          <p:cNvSpPr>
            <a:spLocks noGrp="1"/>
          </p:cNvSpPr>
          <p:nvPr>
            <p:ph sz="quarter" idx="11" hasCustomPrompt="1"/>
          </p:nvPr>
        </p:nvSpPr>
        <p:spPr>
          <a:xfrm>
            <a:off x="8193149" y="178231"/>
            <a:ext cx="3833999" cy="3306709"/>
          </a:xfrm>
          <a:solidFill>
            <a:srgbClr val="92D6E3"/>
          </a:solidFill>
        </p:spPr>
        <p:txBody>
          <a:bodyPr anchor="ctr"/>
          <a:lstStyle>
            <a:lvl1pPr algn="ctr">
              <a:defRPr/>
            </a:lvl1pPr>
          </a:lstStyle>
          <a:p>
            <a:pPr lvl="0"/>
            <a:r>
              <a:rPr lang="en-US"/>
              <a:t>Insert image</a:t>
            </a:r>
          </a:p>
        </p:txBody>
      </p:sp>
      <p:sp>
        <p:nvSpPr>
          <p:cNvPr id="7" name="Text Placeholder 7">
            <a:extLst>
              <a:ext uri="{FF2B5EF4-FFF2-40B4-BE49-F238E27FC236}">
                <a16:creationId xmlns:a16="http://schemas.microsoft.com/office/drawing/2014/main" id="{9CA8F07F-2661-E428-949A-BA1ACBFDDF59}"/>
              </a:ext>
            </a:extLst>
          </p:cNvPr>
          <p:cNvSpPr>
            <a:spLocks noGrp="1"/>
          </p:cNvSpPr>
          <p:nvPr>
            <p:ph type="body" sz="quarter" idx="13" hasCustomPrompt="1"/>
          </p:nvPr>
        </p:nvSpPr>
        <p:spPr>
          <a:xfrm>
            <a:off x="164854"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7AC2337F-1D9F-9C6A-B4BC-E80E6A8BCA74}"/>
              </a:ext>
            </a:extLst>
          </p:cNvPr>
          <p:cNvSpPr>
            <a:spLocks noGrp="1"/>
          </p:cNvSpPr>
          <p:nvPr>
            <p:ph type="body" sz="quarter" idx="18" hasCustomPrompt="1"/>
          </p:nvPr>
        </p:nvSpPr>
        <p:spPr>
          <a:xfrm>
            <a:off x="4178783"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0" name="Text Placeholder 6">
            <a:extLst>
              <a:ext uri="{FF2B5EF4-FFF2-40B4-BE49-F238E27FC236}">
                <a16:creationId xmlns:a16="http://schemas.microsoft.com/office/drawing/2014/main" id="{6D9243F0-159D-8F20-204A-ACADC3D99772}"/>
              </a:ext>
            </a:extLst>
          </p:cNvPr>
          <p:cNvSpPr>
            <a:spLocks noGrp="1"/>
          </p:cNvSpPr>
          <p:nvPr>
            <p:ph type="body" sz="quarter" idx="19" hasCustomPrompt="1"/>
          </p:nvPr>
        </p:nvSpPr>
        <p:spPr>
          <a:xfrm>
            <a:off x="4179028" y="3681094"/>
            <a:ext cx="3833943"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2</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1" name="Text Placeholder 7">
            <a:extLst>
              <a:ext uri="{FF2B5EF4-FFF2-40B4-BE49-F238E27FC236}">
                <a16:creationId xmlns:a16="http://schemas.microsoft.com/office/drawing/2014/main" id="{87B6D51F-D047-9C6D-051F-B336B5499130}"/>
              </a:ext>
            </a:extLst>
          </p:cNvPr>
          <p:cNvSpPr>
            <a:spLocks noGrp="1"/>
          </p:cNvSpPr>
          <p:nvPr>
            <p:ph type="body" sz="quarter" idx="20" hasCustomPrompt="1"/>
          </p:nvPr>
        </p:nvSpPr>
        <p:spPr>
          <a:xfrm>
            <a:off x="8192713" y="4196370"/>
            <a:ext cx="3833998"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4" name="Text Placeholder 6">
            <a:extLst>
              <a:ext uri="{FF2B5EF4-FFF2-40B4-BE49-F238E27FC236}">
                <a16:creationId xmlns:a16="http://schemas.microsoft.com/office/drawing/2014/main" id="{190648A0-00C9-9038-B26B-3BD93BACFA7A}"/>
              </a:ext>
            </a:extLst>
          </p:cNvPr>
          <p:cNvSpPr>
            <a:spLocks noGrp="1"/>
          </p:cNvSpPr>
          <p:nvPr>
            <p:ph type="body" sz="quarter" idx="21" hasCustomPrompt="1"/>
          </p:nvPr>
        </p:nvSpPr>
        <p:spPr>
          <a:xfrm>
            <a:off x="8192958" y="3681094"/>
            <a:ext cx="3833943"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3</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5" name="Text Placeholder 33">
            <a:extLst>
              <a:ext uri="{FF2B5EF4-FFF2-40B4-BE49-F238E27FC236}">
                <a16:creationId xmlns:a16="http://schemas.microsoft.com/office/drawing/2014/main" id="{8BC71826-EAEC-5F43-7930-EB17E9BAB0D3}"/>
              </a:ext>
            </a:extLst>
          </p:cNvPr>
          <p:cNvSpPr>
            <a:spLocks noGrp="1"/>
          </p:cNvSpPr>
          <p:nvPr>
            <p:ph type="body" sz="quarter" idx="22" hasCustomPrompt="1"/>
          </p:nvPr>
        </p:nvSpPr>
        <p:spPr>
          <a:xfrm>
            <a:off x="165100" y="3681413"/>
            <a:ext cx="3833813" cy="444500"/>
          </a:xfrm>
        </p:spPr>
        <p:txBody>
          <a:bodyPr/>
          <a:lstStyle>
            <a:lvl1pPr algn="ctr">
              <a:defRPr b="1"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1</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98D6B621-5FB3-7A58-5352-7873A491F8CB}"/>
              </a:ext>
            </a:extLst>
          </p:cNvPr>
          <p:cNvPicPr>
            <a:picLocks noChangeAspect="1"/>
          </p:cNvPicPr>
          <p:nvPr userDrawn="1"/>
        </p:nvPicPr>
        <p:blipFill rotWithShape="1">
          <a:blip r:embed="rId2"/>
          <a:srcRect l="12300" t="22567" r="16000" b="49373"/>
          <a:stretch/>
        </p:blipFill>
        <p:spPr>
          <a:xfrm>
            <a:off x="1488831" y="5725472"/>
            <a:ext cx="10703169" cy="1163118"/>
          </a:xfrm>
          <a:prstGeom prst="rect">
            <a:avLst/>
          </a:prstGeom>
        </p:spPr>
      </p:pic>
    </p:spTree>
    <p:extLst>
      <p:ext uri="{BB962C8B-B14F-4D97-AF65-F5344CB8AC3E}">
        <p14:creationId xmlns:p14="http://schemas.microsoft.com/office/powerpoint/2010/main" val="1920204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 photo layout | Corporate">
    <p:spTree>
      <p:nvGrpSpPr>
        <p:cNvPr id="1" name=""/>
        <p:cNvGrpSpPr/>
        <p:nvPr/>
      </p:nvGrpSpPr>
      <p:grpSpPr>
        <a:xfrm>
          <a:off x="0" y="0"/>
          <a:ext cx="0" cy="0"/>
          <a:chOff x="0" y="0"/>
          <a:chExt cx="0" cy="0"/>
        </a:xfrm>
      </p:grpSpPr>
      <p:sp>
        <p:nvSpPr>
          <p:cNvPr id="18" name="Content Placeholder 5">
            <a:extLst>
              <a:ext uri="{FF2B5EF4-FFF2-40B4-BE49-F238E27FC236}">
                <a16:creationId xmlns:a16="http://schemas.microsoft.com/office/drawing/2014/main" id="{819FE9BE-C75A-6D74-9CA4-6482AA6D1AAC}"/>
              </a:ext>
            </a:extLst>
          </p:cNvPr>
          <p:cNvSpPr>
            <a:spLocks noGrp="1"/>
          </p:cNvSpPr>
          <p:nvPr>
            <p:ph sz="quarter" idx="4" hasCustomPrompt="1"/>
          </p:nvPr>
        </p:nvSpPr>
        <p:spPr>
          <a:xfrm>
            <a:off x="164854" y="178231"/>
            <a:ext cx="2879767" cy="3250769"/>
          </a:xfrm>
          <a:solidFill>
            <a:srgbClr val="92D6E3"/>
          </a:solidFill>
        </p:spPr>
        <p:txBody>
          <a:bodyPr anchor="ctr"/>
          <a:lstStyle>
            <a:lvl1pPr algn="ctr">
              <a:defRPr/>
            </a:lvl1pPr>
          </a:lstStyle>
          <a:p>
            <a:pPr lvl="0"/>
            <a:r>
              <a:rPr lang="en-US"/>
              <a:t>Insert image</a:t>
            </a:r>
          </a:p>
        </p:txBody>
      </p:sp>
      <p:sp>
        <p:nvSpPr>
          <p:cNvPr id="19" name="Content Placeholder 5">
            <a:extLst>
              <a:ext uri="{FF2B5EF4-FFF2-40B4-BE49-F238E27FC236}">
                <a16:creationId xmlns:a16="http://schemas.microsoft.com/office/drawing/2014/main" id="{3D64BCAC-39A8-FCC6-1125-F08F7357A4BE}"/>
              </a:ext>
            </a:extLst>
          </p:cNvPr>
          <p:cNvSpPr>
            <a:spLocks noGrp="1"/>
          </p:cNvSpPr>
          <p:nvPr>
            <p:ph sz="quarter" idx="10" hasCustomPrompt="1"/>
          </p:nvPr>
        </p:nvSpPr>
        <p:spPr>
          <a:xfrm>
            <a:off x="3154198" y="178231"/>
            <a:ext cx="2879767" cy="3250769"/>
          </a:xfrm>
          <a:solidFill>
            <a:srgbClr val="92D6E3"/>
          </a:solidFill>
        </p:spPr>
        <p:txBody>
          <a:bodyPr anchor="ctr"/>
          <a:lstStyle>
            <a:lvl1pPr algn="ctr">
              <a:defRPr/>
            </a:lvl1pPr>
          </a:lstStyle>
          <a:p>
            <a:pPr lvl="0"/>
            <a:r>
              <a:rPr lang="en-US"/>
              <a:t>Insert image</a:t>
            </a:r>
          </a:p>
        </p:txBody>
      </p:sp>
      <p:sp>
        <p:nvSpPr>
          <p:cNvPr id="20" name="Content Placeholder 5">
            <a:extLst>
              <a:ext uri="{FF2B5EF4-FFF2-40B4-BE49-F238E27FC236}">
                <a16:creationId xmlns:a16="http://schemas.microsoft.com/office/drawing/2014/main" id="{55D6694E-09AE-6C8A-38C4-77BB47EC8C80}"/>
              </a:ext>
            </a:extLst>
          </p:cNvPr>
          <p:cNvSpPr>
            <a:spLocks noGrp="1"/>
          </p:cNvSpPr>
          <p:nvPr>
            <p:ph sz="quarter" idx="11" hasCustomPrompt="1"/>
          </p:nvPr>
        </p:nvSpPr>
        <p:spPr>
          <a:xfrm>
            <a:off x="6148135" y="189580"/>
            <a:ext cx="2879767" cy="3250769"/>
          </a:xfrm>
          <a:solidFill>
            <a:srgbClr val="92D6E3"/>
          </a:solidFill>
        </p:spPr>
        <p:txBody>
          <a:bodyPr anchor="ctr"/>
          <a:lstStyle>
            <a:lvl1pPr algn="ctr">
              <a:defRPr/>
            </a:lvl1pPr>
          </a:lstStyle>
          <a:p>
            <a:pPr lvl="0"/>
            <a:r>
              <a:rPr lang="en-US"/>
              <a:t>Insert image</a:t>
            </a:r>
          </a:p>
        </p:txBody>
      </p:sp>
      <p:sp>
        <p:nvSpPr>
          <p:cNvPr id="21" name="Content Placeholder 5">
            <a:extLst>
              <a:ext uri="{FF2B5EF4-FFF2-40B4-BE49-F238E27FC236}">
                <a16:creationId xmlns:a16="http://schemas.microsoft.com/office/drawing/2014/main" id="{A9CB0244-6ABE-6C64-B4B8-96D2EFEE7E75}"/>
              </a:ext>
            </a:extLst>
          </p:cNvPr>
          <p:cNvSpPr>
            <a:spLocks noGrp="1"/>
          </p:cNvSpPr>
          <p:nvPr>
            <p:ph sz="quarter" idx="12" hasCustomPrompt="1"/>
          </p:nvPr>
        </p:nvSpPr>
        <p:spPr>
          <a:xfrm>
            <a:off x="9137479" y="200930"/>
            <a:ext cx="2879767" cy="3250769"/>
          </a:xfrm>
          <a:solidFill>
            <a:srgbClr val="92D6E3"/>
          </a:solidFill>
        </p:spPr>
        <p:txBody>
          <a:bodyPr anchor="ctr"/>
          <a:lstStyle>
            <a:lvl1pPr algn="ctr">
              <a:defRPr/>
            </a:lvl1pPr>
          </a:lstStyle>
          <a:p>
            <a:pPr lvl="0"/>
            <a:r>
              <a:rPr lang="en-US"/>
              <a:t>Insert image</a:t>
            </a:r>
          </a:p>
        </p:txBody>
      </p:sp>
      <p:sp>
        <p:nvSpPr>
          <p:cNvPr id="2" name="Text Placeholder 7">
            <a:extLst>
              <a:ext uri="{FF2B5EF4-FFF2-40B4-BE49-F238E27FC236}">
                <a16:creationId xmlns:a16="http://schemas.microsoft.com/office/drawing/2014/main" id="{3217B0CE-08E6-8019-F914-919668348F9F}"/>
              </a:ext>
            </a:extLst>
          </p:cNvPr>
          <p:cNvSpPr>
            <a:spLocks noGrp="1"/>
          </p:cNvSpPr>
          <p:nvPr>
            <p:ph type="body" sz="quarter" idx="13" hasCustomPrompt="1"/>
          </p:nvPr>
        </p:nvSpPr>
        <p:spPr>
          <a:xfrm>
            <a:off x="164855" y="4113282"/>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7" name="Text Placeholder 6">
            <a:extLst>
              <a:ext uri="{FF2B5EF4-FFF2-40B4-BE49-F238E27FC236}">
                <a16:creationId xmlns:a16="http://schemas.microsoft.com/office/drawing/2014/main" id="{7C813A28-506D-6A9C-A5D7-C5CC43A68A32}"/>
              </a:ext>
            </a:extLst>
          </p:cNvPr>
          <p:cNvSpPr>
            <a:spLocks noGrp="1"/>
          </p:cNvSpPr>
          <p:nvPr>
            <p:ph type="body" sz="quarter" idx="17" hasCustomPrompt="1"/>
          </p:nvPr>
        </p:nvSpPr>
        <p:spPr>
          <a:xfrm>
            <a:off x="165100" y="3598006"/>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1</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8" name="Text Placeholder 7">
            <a:extLst>
              <a:ext uri="{FF2B5EF4-FFF2-40B4-BE49-F238E27FC236}">
                <a16:creationId xmlns:a16="http://schemas.microsoft.com/office/drawing/2014/main" id="{5E576D93-6DE6-3B9C-FB56-F3E5464C0B64}"/>
              </a:ext>
            </a:extLst>
          </p:cNvPr>
          <p:cNvSpPr>
            <a:spLocks noGrp="1"/>
          </p:cNvSpPr>
          <p:nvPr>
            <p:ph type="body" sz="quarter" idx="18" hasCustomPrompt="1"/>
          </p:nvPr>
        </p:nvSpPr>
        <p:spPr>
          <a:xfrm>
            <a:off x="3154198" y="4113282"/>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4" name="Text Placeholder 7">
            <a:extLst>
              <a:ext uri="{FF2B5EF4-FFF2-40B4-BE49-F238E27FC236}">
                <a16:creationId xmlns:a16="http://schemas.microsoft.com/office/drawing/2014/main" id="{F8811548-08CE-E914-E5AC-45D72341E006}"/>
              </a:ext>
            </a:extLst>
          </p:cNvPr>
          <p:cNvSpPr>
            <a:spLocks noGrp="1"/>
          </p:cNvSpPr>
          <p:nvPr>
            <p:ph type="body" sz="quarter" idx="20" hasCustomPrompt="1"/>
          </p:nvPr>
        </p:nvSpPr>
        <p:spPr>
          <a:xfrm>
            <a:off x="6147932" y="4113282"/>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6" name="Text Placeholder 7">
            <a:extLst>
              <a:ext uri="{FF2B5EF4-FFF2-40B4-BE49-F238E27FC236}">
                <a16:creationId xmlns:a16="http://schemas.microsoft.com/office/drawing/2014/main" id="{EB6E7893-1930-4CFD-72C4-C0C274CD41DB}"/>
              </a:ext>
            </a:extLst>
          </p:cNvPr>
          <p:cNvSpPr>
            <a:spLocks noGrp="1"/>
          </p:cNvSpPr>
          <p:nvPr>
            <p:ph type="body" sz="quarter" idx="22" hasCustomPrompt="1"/>
          </p:nvPr>
        </p:nvSpPr>
        <p:spPr>
          <a:xfrm>
            <a:off x="9137234" y="4113282"/>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3" name="Text Placeholder 6">
            <a:extLst>
              <a:ext uri="{FF2B5EF4-FFF2-40B4-BE49-F238E27FC236}">
                <a16:creationId xmlns:a16="http://schemas.microsoft.com/office/drawing/2014/main" id="{FFCF8C1F-7EBA-F609-CE1B-859A896BAFE2}"/>
              </a:ext>
            </a:extLst>
          </p:cNvPr>
          <p:cNvSpPr>
            <a:spLocks noGrp="1"/>
          </p:cNvSpPr>
          <p:nvPr>
            <p:ph type="body" sz="quarter" idx="24" hasCustomPrompt="1"/>
          </p:nvPr>
        </p:nvSpPr>
        <p:spPr>
          <a:xfrm>
            <a:off x="3154239" y="3598006"/>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2</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4" name="Text Placeholder 6">
            <a:extLst>
              <a:ext uri="{FF2B5EF4-FFF2-40B4-BE49-F238E27FC236}">
                <a16:creationId xmlns:a16="http://schemas.microsoft.com/office/drawing/2014/main" id="{8380D2A3-2284-256B-C8C4-112367BD8188}"/>
              </a:ext>
            </a:extLst>
          </p:cNvPr>
          <p:cNvSpPr>
            <a:spLocks noGrp="1"/>
          </p:cNvSpPr>
          <p:nvPr>
            <p:ph type="body" sz="quarter" idx="25" hasCustomPrompt="1"/>
          </p:nvPr>
        </p:nvSpPr>
        <p:spPr>
          <a:xfrm>
            <a:off x="6143378" y="3598006"/>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3</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5" name="Text Placeholder 6">
            <a:extLst>
              <a:ext uri="{FF2B5EF4-FFF2-40B4-BE49-F238E27FC236}">
                <a16:creationId xmlns:a16="http://schemas.microsoft.com/office/drawing/2014/main" id="{9DCC7402-56A7-48C7-82C8-C462F5CF0EAC}"/>
              </a:ext>
            </a:extLst>
          </p:cNvPr>
          <p:cNvSpPr>
            <a:spLocks noGrp="1"/>
          </p:cNvSpPr>
          <p:nvPr>
            <p:ph type="body" sz="quarter" idx="26" hasCustomPrompt="1"/>
          </p:nvPr>
        </p:nvSpPr>
        <p:spPr>
          <a:xfrm>
            <a:off x="9132517" y="3598006"/>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4</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0450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 photo layout | Indigenous">
    <p:spTree>
      <p:nvGrpSpPr>
        <p:cNvPr id="1" name=""/>
        <p:cNvGrpSpPr/>
        <p:nvPr/>
      </p:nvGrpSpPr>
      <p:grpSpPr>
        <a:xfrm>
          <a:off x="0" y="0"/>
          <a:ext cx="0" cy="0"/>
          <a:chOff x="0" y="0"/>
          <a:chExt cx="0" cy="0"/>
        </a:xfrm>
      </p:grpSpPr>
      <p:sp>
        <p:nvSpPr>
          <p:cNvPr id="3" name="Content Placeholder 5">
            <a:extLst>
              <a:ext uri="{FF2B5EF4-FFF2-40B4-BE49-F238E27FC236}">
                <a16:creationId xmlns:a16="http://schemas.microsoft.com/office/drawing/2014/main" id="{3A3950AA-2F8C-BB0C-C1E8-3563C36446B4}"/>
              </a:ext>
            </a:extLst>
          </p:cNvPr>
          <p:cNvSpPr>
            <a:spLocks noGrp="1"/>
          </p:cNvSpPr>
          <p:nvPr>
            <p:ph sz="quarter" idx="4" hasCustomPrompt="1"/>
          </p:nvPr>
        </p:nvSpPr>
        <p:spPr>
          <a:xfrm>
            <a:off x="164854" y="178231"/>
            <a:ext cx="2879767" cy="3250769"/>
          </a:xfrm>
          <a:solidFill>
            <a:srgbClr val="92D6E3"/>
          </a:solidFill>
        </p:spPr>
        <p:txBody>
          <a:bodyPr anchor="ctr"/>
          <a:lstStyle>
            <a:lvl1pPr algn="ctr">
              <a:defRPr/>
            </a:lvl1pPr>
          </a:lstStyle>
          <a:p>
            <a:pPr lvl="0"/>
            <a:r>
              <a:rPr lang="en-US"/>
              <a:t>Insert image</a:t>
            </a:r>
          </a:p>
        </p:txBody>
      </p:sp>
      <p:sp>
        <p:nvSpPr>
          <p:cNvPr id="4" name="Content Placeholder 5">
            <a:extLst>
              <a:ext uri="{FF2B5EF4-FFF2-40B4-BE49-F238E27FC236}">
                <a16:creationId xmlns:a16="http://schemas.microsoft.com/office/drawing/2014/main" id="{EC8CACC9-3C11-8688-86C9-638F3CB6343E}"/>
              </a:ext>
            </a:extLst>
          </p:cNvPr>
          <p:cNvSpPr>
            <a:spLocks noGrp="1"/>
          </p:cNvSpPr>
          <p:nvPr>
            <p:ph sz="quarter" idx="10" hasCustomPrompt="1"/>
          </p:nvPr>
        </p:nvSpPr>
        <p:spPr>
          <a:xfrm>
            <a:off x="3154198" y="178231"/>
            <a:ext cx="2879767" cy="3250769"/>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B3E557B2-F7AE-C90F-3A4E-22B9DCE03335}"/>
              </a:ext>
            </a:extLst>
          </p:cNvPr>
          <p:cNvSpPr>
            <a:spLocks noGrp="1"/>
          </p:cNvSpPr>
          <p:nvPr>
            <p:ph sz="quarter" idx="11" hasCustomPrompt="1"/>
          </p:nvPr>
        </p:nvSpPr>
        <p:spPr>
          <a:xfrm>
            <a:off x="6148135" y="189580"/>
            <a:ext cx="2879767" cy="3250769"/>
          </a:xfrm>
          <a:solidFill>
            <a:srgbClr val="92D6E3"/>
          </a:solidFill>
        </p:spPr>
        <p:txBody>
          <a:bodyPr anchor="ctr"/>
          <a:lstStyle>
            <a:lvl1pPr algn="ctr">
              <a:defRPr/>
            </a:lvl1pPr>
          </a:lstStyle>
          <a:p>
            <a:pPr lvl="0"/>
            <a:r>
              <a:rPr lang="en-US"/>
              <a:t>Insert image</a:t>
            </a:r>
          </a:p>
        </p:txBody>
      </p:sp>
      <p:sp>
        <p:nvSpPr>
          <p:cNvPr id="6" name="Content Placeholder 5">
            <a:extLst>
              <a:ext uri="{FF2B5EF4-FFF2-40B4-BE49-F238E27FC236}">
                <a16:creationId xmlns:a16="http://schemas.microsoft.com/office/drawing/2014/main" id="{2D515816-EF3B-0588-630B-06E4CA3C0D7A}"/>
              </a:ext>
            </a:extLst>
          </p:cNvPr>
          <p:cNvSpPr>
            <a:spLocks noGrp="1"/>
          </p:cNvSpPr>
          <p:nvPr>
            <p:ph sz="quarter" idx="12" hasCustomPrompt="1"/>
          </p:nvPr>
        </p:nvSpPr>
        <p:spPr>
          <a:xfrm>
            <a:off x="9137479" y="200930"/>
            <a:ext cx="2879767" cy="3250769"/>
          </a:xfrm>
          <a:solidFill>
            <a:srgbClr val="92D6E3"/>
          </a:solidFill>
        </p:spPr>
        <p:txBody>
          <a:bodyPr anchor="ctr"/>
          <a:lstStyle>
            <a:lvl1pPr algn="ctr">
              <a:defRPr/>
            </a:lvl1pPr>
          </a:lstStyle>
          <a:p>
            <a:pPr lvl="0"/>
            <a:r>
              <a:rPr lang="en-US"/>
              <a:t>Insert image</a:t>
            </a:r>
          </a:p>
        </p:txBody>
      </p:sp>
      <p:sp>
        <p:nvSpPr>
          <p:cNvPr id="9" name="Text Placeholder 7">
            <a:extLst>
              <a:ext uri="{FF2B5EF4-FFF2-40B4-BE49-F238E27FC236}">
                <a16:creationId xmlns:a16="http://schemas.microsoft.com/office/drawing/2014/main" id="{D2FAB8F1-1B4B-7ABD-8A53-7675CC40B1FF}"/>
              </a:ext>
            </a:extLst>
          </p:cNvPr>
          <p:cNvSpPr>
            <a:spLocks noGrp="1"/>
          </p:cNvSpPr>
          <p:nvPr>
            <p:ph type="body" sz="quarter" idx="13" hasCustomPrompt="1"/>
          </p:nvPr>
        </p:nvSpPr>
        <p:spPr>
          <a:xfrm>
            <a:off x="164855" y="4066390"/>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0" name="Text Placeholder 6">
            <a:extLst>
              <a:ext uri="{FF2B5EF4-FFF2-40B4-BE49-F238E27FC236}">
                <a16:creationId xmlns:a16="http://schemas.microsoft.com/office/drawing/2014/main" id="{0B944B9C-4631-5BBE-2259-8D6D0A077F38}"/>
              </a:ext>
            </a:extLst>
          </p:cNvPr>
          <p:cNvSpPr>
            <a:spLocks noGrp="1"/>
          </p:cNvSpPr>
          <p:nvPr>
            <p:ph type="body" sz="quarter" idx="17" hasCustomPrompt="1"/>
          </p:nvPr>
        </p:nvSpPr>
        <p:spPr>
          <a:xfrm>
            <a:off x="165100" y="3551114"/>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1</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1" name="Text Placeholder 7">
            <a:extLst>
              <a:ext uri="{FF2B5EF4-FFF2-40B4-BE49-F238E27FC236}">
                <a16:creationId xmlns:a16="http://schemas.microsoft.com/office/drawing/2014/main" id="{1C0289B4-21B2-A678-9242-6D87A5ABA203}"/>
              </a:ext>
            </a:extLst>
          </p:cNvPr>
          <p:cNvSpPr>
            <a:spLocks noGrp="1"/>
          </p:cNvSpPr>
          <p:nvPr>
            <p:ph type="body" sz="quarter" idx="18" hasCustomPrompt="1"/>
          </p:nvPr>
        </p:nvSpPr>
        <p:spPr>
          <a:xfrm>
            <a:off x="3154198" y="4066390"/>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12" name="Text Placeholder 7">
            <a:extLst>
              <a:ext uri="{FF2B5EF4-FFF2-40B4-BE49-F238E27FC236}">
                <a16:creationId xmlns:a16="http://schemas.microsoft.com/office/drawing/2014/main" id="{A9238976-16A9-7D6C-4433-2EE81B244243}"/>
              </a:ext>
            </a:extLst>
          </p:cNvPr>
          <p:cNvSpPr>
            <a:spLocks noGrp="1"/>
          </p:cNvSpPr>
          <p:nvPr>
            <p:ph type="body" sz="quarter" idx="20" hasCustomPrompt="1"/>
          </p:nvPr>
        </p:nvSpPr>
        <p:spPr>
          <a:xfrm>
            <a:off x="6147932" y="4066390"/>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2" name="Text Placeholder 7">
            <a:extLst>
              <a:ext uri="{FF2B5EF4-FFF2-40B4-BE49-F238E27FC236}">
                <a16:creationId xmlns:a16="http://schemas.microsoft.com/office/drawing/2014/main" id="{3C08C838-0B12-3A37-4283-873FCD2921B2}"/>
              </a:ext>
            </a:extLst>
          </p:cNvPr>
          <p:cNvSpPr>
            <a:spLocks noGrp="1"/>
          </p:cNvSpPr>
          <p:nvPr>
            <p:ph type="body" sz="quarter" idx="22" hasCustomPrompt="1"/>
          </p:nvPr>
        </p:nvSpPr>
        <p:spPr>
          <a:xfrm>
            <a:off x="9137234" y="4066390"/>
            <a:ext cx="2879766" cy="2287758"/>
          </a:xfrm>
        </p:spPr>
        <p:txBody>
          <a:bodyPr>
            <a:noAutofit/>
          </a:bodyPr>
          <a:lstStyle>
            <a:lvl1pPr marL="0" marR="0" indent="0" algn="ctr" defTabSz="914400" rtl="0" eaLnBrk="1" fontAlgn="auto" latinLnBrk="0" hangingPunct="1">
              <a:lnSpc>
                <a:spcPct val="100000"/>
              </a:lnSpc>
              <a:spcBef>
                <a:spcPts val="0"/>
              </a:spcBef>
              <a:spcAft>
                <a:spcPts val="1000"/>
              </a:spcAft>
              <a:buClrTx/>
              <a:buSzTx/>
              <a:buFontTx/>
              <a:buNone/>
              <a:tabLst/>
              <a:defRPr lang="en-US" sz="2000" kern="1200" baseline="0" dirty="0">
                <a:solidFill>
                  <a:schemeClr val="tx1"/>
                </a:solidFill>
                <a:latin typeface="Calibri" panose="020F0502020204030204" pitchFamily="34" charset="0"/>
                <a:ea typeface="+mj-ea"/>
                <a:cs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Nulla ante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justo</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ultricies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sed nulla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quis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facilisis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consectetur</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magna.</a:t>
            </a: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Morbi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pellentesque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turpis</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vel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nisl</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scelerisque</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hendrerit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a:t>
            </a:r>
            <a:r>
              <a:rPr kumimoji="0" lang="en-AU" sz="1800" b="0" i="0" u="none" strike="noStrike" kern="1200" cap="none" spc="0" normalizeH="0" baseline="0" noProof="0" err="1">
                <a:ln>
                  <a:noFill/>
                </a:ln>
                <a:solidFill>
                  <a:srgbClr val="414041"/>
                </a:solidFill>
                <a:effectLst/>
                <a:uLnTx/>
                <a:uFillTx/>
                <a:latin typeface="Calibri" panose="020F0502020204030204"/>
                <a:ea typeface="+mn-ea"/>
                <a:cs typeface="+mn-cs"/>
              </a:rPr>
              <a:t>ut</a:t>
            </a:r>
            <a:r>
              <a:rPr kumimoji="0" lang="en-AU" sz="1800" b="0" i="0" u="none" strike="noStrike" kern="1200" cap="none" spc="0" normalizeH="0" baseline="0" noProof="0">
                <a:ln>
                  <a:noFill/>
                </a:ln>
                <a:solidFill>
                  <a:srgbClr val="414041"/>
                </a:solidFill>
                <a:effectLst/>
                <a:uLnTx/>
                <a:uFillTx/>
                <a:latin typeface="Calibri" panose="020F0502020204030204"/>
                <a:ea typeface="+mn-ea"/>
                <a:cs typeface="+mn-cs"/>
              </a:rPr>
              <a:t> pharetra.</a:t>
            </a:r>
            <a:endParaRPr kumimoji="0" lang="en-US" sz="18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3" name="Text Placeholder 6">
            <a:extLst>
              <a:ext uri="{FF2B5EF4-FFF2-40B4-BE49-F238E27FC236}">
                <a16:creationId xmlns:a16="http://schemas.microsoft.com/office/drawing/2014/main" id="{7DB826B4-F91E-1873-9AB8-90F40A53B820}"/>
              </a:ext>
            </a:extLst>
          </p:cNvPr>
          <p:cNvSpPr>
            <a:spLocks noGrp="1"/>
          </p:cNvSpPr>
          <p:nvPr>
            <p:ph type="body" sz="quarter" idx="24" hasCustomPrompt="1"/>
          </p:nvPr>
        </p:nvSpPr>
        <p:spPr>
          <a:xfrm>
            <a:off x="3154239" y="3551114"/>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2</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4" name="Text Placeholder 6">
            <a:extLst>
              <a:ext uri="{FF2B5EF4-FFF2-40B4-BE49-F238E27FC236}">
                <a16:creationId xmlns:a16="http://schemas.microsoft.com/office/drawing/2014/main" id="{887D7DC1-7A71-5B1C-1722-35744C8BB033}"/>
              </a:ext>
            </a:extLst>
          </p:cNvPr>
          <p:cNvSpPr>
            <a:spLocks noGrp="1"/>
          </p:cNvSpPr>
          <p:nvPr>
            <p:ph type="body" sz="quarter" idx="25" hasCustomPrompt="1"/>
          </p:nvPr>
        </p:nvSpPr>
        <p:spPr>
          <a:xfrm>
            <a:off x="6143378" y="3551114"/>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3</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sp>
        <p:nvSpPr>
          <p:cNvPr id="25" name="Text Placeholder 6">
            <a:extLst>
              <a:ext uri="{FF2B5EF4-FFF2-40B4-BE49-F238E27FC236}">
                <a16:creationId xmlns:a16="http://schemas.microsoft.com/office/drawing/2014/main" id="{1E6460C6-AA93-9AF3-FC60-68C4A2F1EB44}"/>
              </a:ext>
            </a:extLst>
          </p:cNvPr>
          <p:cNvSpPr>
            <a:spLocks noGrp="1"/>
          </p:cNvSpPr>
          <p:nvPr>
            <p:ph type="body" sz="quarter" idx="26" hasCustomPrompt="1"/>
          </p:nvPr>
        </p:nvSpPr>
        <p:spPr>
          <a:xfrm>
            <a:off x="9132517" y="3551114"/>
            <a:ext cx="2879725" cy="445135"/>
          </a:xfrm>
        </p:spPr>
        <p:txBody>
          <a:bodyPr/>
          <a:lstStyle>
            <a:lvl1pPr algn="ctr">
              <a:defRPr b="1" i="0" baseline="0">
                <a:solidFill>
                  <a:schemeClr val="accent1"/>
                </a:solidFill>
                <a:latin typeface="Calibri" panose="020F0502020204030204" pitchFamily="34" charset="0"/>
              </a:defRPr>
            </a:lvl1p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baseline="0" noProof="0">
                <a:ln>
                  <a:noFill/>
                </a:ln>
                <a:solidFill>
                  <a:srgbClr val="28A1BD"/>
                </a:solidFill>
                <a:effectLst/>
                <a:uLnTx/>
                <a:uFillTx/>
                <a:latin typeface="Calibri" panose="020F0502020204030204"/>
                <a:ea typeface="+mn-ea"/>
                <a:cs typeface="+mn-cs"/>
              </a:rPr>
              <a:t>Example Title 4</a:t>
            </a:r>
            <a:endParaRPr kumimoji="0" lang="en-AU" sz="1600" b="0" i="0" u="none" strike="noStrike" kern="1200" cap="none" spc="0" normalizeH="0" baseline="0" noProof="0">
              <a:ln>
                <a:noFill/>
              </a:ln>
              <a:solidFill>
                <a:srgbClr val="414041"/>
              </a:solidFill>
              <a:effectLst/>
              <a:uLnTx/>
              <a:uFillTx/>
              <a:latin typeface="Calibri" panose="020F0502020204030204"/>
              <a:ea typeface="+mn-ea"/>
              <a:cs typeface="+mn-cs"/>
            </a:endParaRPr>
          </a:p>
        </p:txBody>
      </p:sp>
      <p:pic>
        <p:nvPicPr>
          <p:cNvPr id="26" name="Picture 25">
            <a:extLst>
              <a:ext uri="{FF2B5EF4-FFF2-40B4-BE49-F238E27FC236}">
                <a16:creationId xmlns:a16="http://schemas.microsoft.com/office/drawing/2014/main" id="{A4E11806-6467-E312-48D6-F96D92BE48FB}"/>
              </a:ext>
            </a:extLst>
          </p:cNvPr>
          <p:cNvPicPr>
            <a:picLocks noChangeAspect="1"/>
          </p:cNvPicPr>
          <p:nvPr userDrawn="1"/>
        </p:nvPicPr>
        <p:blipFill rotWithShape="1">
          <a:blip r:embed="rId2"/>
          <a:srcRect l="12300" t="22567" r="16000" b="49373"/>
          <a:stretch/>
        </p:blipFill>
        <p:spPr>
          <a:xfrm>
            <a:off x="3681046" y="5963700"/>
            <a:ext cx="8510954" cy="924889"/>
          </a:xfrm>
          <a:prstGeom prst="rect">
            <a:avLst/>
          </a:prstGeom>
        </p:spPr>
      </p:pic>
    </p:spTree>
    <p:extLst>
      <p:ext uri="{BB962C8B-B14F-4D97-AF65-F5344CB8AC3E}">
        <p14:creationId xmlns:p14="http://schemas.microsoft.com/office/powerpoint/2010/main" val="2487818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 Corporate">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16B05D1D-E599-FBC4-2CDC-9C47CDDC2A85}"/>
              </a:ext>
            </a:extLst>
          </p:cNvPr>
          <p:cNvSpPr>
            <a:spLocks noGrp="1"/>
          </p:cNvSpPr>
          <p:nvPr>
            <p:ph type="body" idx="1" hasCustomPrompt="1"/>
          </p:nvPr>
        </p:nvSpPr>
        <p:spPr>
          <a:xfrm>
            <a:off x="542925" y="2555511"/>
            <a:ext cx="11074917" cy="3486149"/>
          </a:xfrm>
        </p:spPr>
        <p:txBody>
          <a:bodyPr lIns="90000" numCol="2" spcCol="360000">
            <a:noAutofit/>
          </a:bodyPr>
          <a:lstStyle>
            <a:lvl1pPr>
              <a:defRPr sz="1800" b="0" i="0" baseline="0">
                <a:solidFill>
                  <a:schemeClr val="tx1"/>
                </a:solidFill>
                <a:latin typeface="Calibri" panose="020F0502020204030204" pitchFamily="34" charset="0"/>
              </a:defRPr>
            </a:lvl1pPr>
            <a:lvl2pPr>
              <a:defRPr sz="1800" b="0" i="0" baseline="0">
                <a:solidFill>
                  <a:schemeClr val="tx1"/>
                </a:solidFill>
              </a:defRPr>
            </a:lvl2pPr>
          </a:lstStyle>
          <a:p>
            <a:pPr>
              <a:spcBef>
                <a:spcPts val="1200"/>
              </a:spcBef>
              <a:buClr>
                <a:srgbClr val="28A1BD"/>
              </a:buClr>
            </a:pPr>
            <a:r>
              <a:rPr lang="en-AU" sz="1800"/>
              <a:t>Lorem ipsum </a:t>
            </a:r>
            <a:r>
              <a:rPr lang="en-AU" sz="1800" err="1"/>
              <a:t>dolor</a:t>
            </a:r>
            <a:r>
              <a:rPr lang="en-AU" sz="1800"/>
              <a:t> sit </a:t>
            </a:r>
            <a:r>
              <a:rPr lang="en-AU" sz="1800" err="1"/>
              <a:t>amet</a:t>
            </a:r>
            <a:r>
              <a:rPr lang="en-AU" sz="1800"/>
              <a:t>, </a:t>
            </a:r>
            <a:r>
              <a:rPr lang="en-AU" sz="1800" err="1"/>
              <a:t>consectetur</a:t>
            </a:r>
            <a:r>
              <a:rPr lang="en-AU" sz="1800"/>
              <a:t> </a:t>
            </a:r>
            <a:r>
              <a:rPr lang="en-AU" sz="1800" err="1"/>
              <a:t>adipiscing</a:t>
            </a:r>
            <a:r>
              <a:rPr lang="en-AU" sz="1800"/>
              <a:t> </a:t>
            </a:r>
            <a:r>
              <a:rPr lang="en-AU" sz="1800" err="1"/>
              <a:t>elit</a:t>
            </a:r>
            <a:r>
              <a:rPr lang="en-AU" sz="1800"/>
              <a:t>. </a:t>
            </a:r>
            <a:r>
              <a:rPr lang="en-AU" sz="1800" err="1"/>
              <a:t>Suspendisse</a:t>
            </a:r>
            <a:r>
              <a:rPr lang="en-AU" sz="1800"/>
              <a:t> et </a:t>
            </a:r>
            <a:r>
              <a:rPr lang="en-AU" sz="1800" err="1"/>
              <a:t>vehicula</a:t>
            </a:r>
            <a:r>
              <a:rPr lang="en-AU" sz="1800"/>
              <a:t> </a:t>
            </a:r>
            <a:r>
              <a:rPr lang="en-AU" sz="1800" err="1"/>
              <a:t>risus</a:t>
            </a:r>
            <a:r>
              <a:rPr lang="en-AU" sz="1800"/>
              <a:t>. </a:t>
            </a:r>
            <a:r>
              <a:rPr lang="en-AU" sz="1800" err="1"/>
              <a:t>Mauris</a:t>
            </a:r>
            <a:r>
              <a:rPr lang="en-AU" sz="1800"/>
              <a:t> </a:t>
            </a:r>
            <a:r>
              <a:rPr lang="en-AU" sz="1800" err="1"/>
              <a:t>aliquet</a:t>
            </a:r>
            <a:r>
              <a:rPr lang="en-AU" sz="1800"/>
              <a:t> </a:t>
            </a:r>
            <a:r>
              <a:rPr lang="en-AU" sz="1800" err="1"/>
              <a:t>lectus</a:t>
            </a:r>
            <a:r>
              <a:rPr lang="en-AU" sz="1800"/>
              <a:t> </a:t>
            </a:r>
            <a:r>
              <a:rPr lang="en-AU" sz="1800" err="1"/>
              <a:t>urna</a:t>
            </a:r>
            <a:r>
              <a:rPr lang="en-AU" sz="1800"/>
              <a:t>, id cursus </a:t>
            </a:r>
            <a:r>
              <a:rPr lang="en-AU" sz="1800" err="1"/>
              <a:t>urna</a:t>
            </a:r>
            <a:r>
              <a:rPr lang="en-AU" sz="1800"/>
              <a:t> </a:t>
            </a:r>
            <a:r>
              <a:rPr lang="en-AU" sz="1800" err="1"/>
              <a:t>dapibus</a:t>
            </a:r>
            <a:r>
              <a:rPr lang="en-AU" sz="1800"/>
              <a:t> </a:t>
            </a:r>
            <a:r>
              <a:rPr lang="en-AU" sz="1800" err="1"/>
              <a:t>eu</a:t>
            </a:r>
            <a:r>
              <a:rPr lang="en-AU" sz="1800"/>
              <a:t>. </a:t>
            </a:r>
          </a:p>
          <a:p>
            <a:pPr>
              <a:spcBef>
                <a:spcPts val="1200"/>
              </a:spcBef>
              <a:buClr>
                <a:srgbClr val="28A1BD"/>
              </a:buClr>
            </a:pPr>
            <a:r>
              <a:rPr lang="en-AU" sz="1800"/>
              <a:t>Nulla ante </a:t>
            </a:r>
            <a:r>
              <a:rPr lang="en-AU" sz="1800" err="1"/>
              <a:t>justo</a:t>
            </a:r>
            <a:r>
              <a:rPr lang="en-AU" sz="1800"/>
              <a:t>, </a:t>
            </a:r>
            <a:r>
              <a:rPr lang="en-AU" sz="1800" err="1"/>
              <a:t>ultricies</a:t>
            </a:r>
            <a:r>
              <a:rPr lang="en-AU" sz="1800"/>
              <a:t> sed nulla </a:t>
            </a:r>
            <a:r>
              <a:rPr lang="en-AU" sz="1800" err="1"/>
              <a:t>quis</a:t>
            </a:r>
            <a:r>
              <a:rPr lang="en-AU" sz="1800"/>
              <a:t>, </a:t>
            </a:r>
            <a:r>
              <a:rPr lang="en-AU" sz="1800" err="1"/>
              <a:t>facilisis</a:t>
            </a:r>
            <a:r>
              <a:rPr lang="en-AU" sz="1800"/>
              <a:t> </a:t>
            </a:r>
            <a:r>
              <a:rPr lang="en-AU" sz="1800" err="1"/>
              <a:t>consectetur</a:t>
            </a:r>
            <a:r>
              <a:rPr lang="en-AU" sz="1800"/>
              <a:t> magna. </a:t>
            </a:r>
            <a:r>
              <a:rPr lang="en-AU" sz="1800" err="1"/>
              <a:t>Aliquam</a:t>
            </a:r>
            <a:r>
              <a:rPr lang="en-AU" sz="1800"/>
              <a:t> </a:t>
            </a:r>
            <a:r>
              <a:rPr lang="en-AU" sz="1800" err="1"/>
              <a:t>dapibus</a:t>
            </a:r>
            <a:r>
              <a:rPr lang="en-AU" sz="1800"/>
              <a:t>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 Morbi </a:t>
            </a:r>
            <a:r>
              <a:rPr lang="en-AU" sz="1800" err="1"/>
              <a:t>pellentesque</a:t>
            </a:r>
            <a:r>
              <a:rPr lang="en-AU" sz="1800"/>
              <a:t> </a:t>
            </a:r>
            <a:r>
              <a:rPr lang="en-AU" sz="1800" err="1"/>
              <a:t>turpis</a:t>
            </a:r>
            <a:r>
              <a:rPr lang="en-AU" sz="1800"/>
              <a:t> vel </a:t>
            </a:r>
            <a:r>
              <a:rPr lang="en-AU" sz="1800" err="1"/>
              <a:t>nisl</a:t>
            </a:r>
            <a:r>
              <a:rPr lang="en-AU" sz="1800"/>
              <a:t> </a:t>
            </a:r>
            <a:r>
              <a:rPr lang="en-AU" sz="1800" err="1"/>
              <a:t>scelerisque</a:t>
            </a:r>
            <a:r>
              <a:rPr lang="en-AU" sz="1800"/>
              <a:t> </a:t>
            </a:r>
            <a:r>
              <a:rPr lang="en-AU" sz="1800" err="1"/>
              <a:t>hendrerit</a:t>
            </a:r>
            <a:r>
              <a:rPr lang="en-AU" sz="1800"/>
              <a:t> </a:t>
            </a:r>
            <a:r>
              <a:rPr lang="en-AU" sz="1800" err="1"/>
              <a:t>ut</a:t>
            </a:r>
            <a:r>
              <a:rPr lang="en-AU" sz="1800"/>
              <a:t> pharetra </a:t>
            </a:r>
            <a:r>
              <a:rPr lang="en-AU" sz="1800" err="1"/>
              <a:t>lacus</a:t>
            </a:r>
            <a:r>
              <a:rPr lang="en-AU" sz="1800"/>
              <a:t>.</a:t>
            </a:r>
          </a:p>
          <a:p>
            <a:pPr>
              <a:spcBef>
                <a:spcPts val="1200"/>
              </a:spcBef>
              <a:buClr>
                <a:srgbClr val="28A1BD"/>
              </a:buClr>
            </a:pPr>
            <a:r>
              <a:rPr lang="en-AU" sz="1800" err="1"/>
              <a:t>Pellentesque</a:t>
            </a:r>
            <a:r>
              <a:rPr lang="en-AU" sz="1800"/>
              <a:t> habitant </a:t>
            </a:r>
            <a:r>
              <a:rPr lang="en-AU" sz="1800" err="1"/>
              <a:t>morbi</a:t>
            </a:r>
            <a:r>
              <a:rPr lang="en-AU" sz="1800"/>
              <a:t> </a:t>
            </a:r>
            <a:r>
              <a:rPr lang="en-AU" sz="1800" err="1"/>
              <a:t>tristique</a:t>
            </a:r>
            <a:r>
              <a:rPr lang="en-AU" sz="1800"/>
              <a:t> </a:t>
            </a:r>
            <a:r>
              <a:rPr lang="en-AU" sz="1800" err="1"/>
              <a:t>senectus</a:t>
            </a:r>
            <a:r>
              <a:rPr lang="en-AU" sz="1800"/>
              <a:t> et </a:t>
            </a:r>
            <a:r>
              <a:rPr lang="en-AU" sz="1800" err="1"/>
              <a:t>netus</a:t>
            </a:r>
            <a:r>
              <a:rPr lang="en-AU" sz="1800"/>
              <a:t> et </a:t>
            </a:r>
            <a:r>
              <a:rPr lang="en-AU" sz="1800" err="1"/>
              <a:t>malesuada</a:t>
            </a:r>
            <a:r>
              <a:rPr lang="en-AU" sz="1800"/>
              <a:t> fames ac </a:t>
            </a:r>
            <a:r>
              <a:rPr lang="en-AU" sz="1800" err="1"/>
              <a:t>turpis</a:t>
            </a:r>
            <a:r>
              <a:rPr lang="en-AU" sz="1800"/>
              <a:t> </a:t>
            </a:r>
            <a:r>
              <a:rPr lang="en-AU" sz="1800" err="1"/>
              <a:t>egestas</a:t>
            </a:r>
            <a:r>
              <a:rPr lang="en-AU" sz="1800"/>
              <a:t>. Integer </a:t>
            </a:r>
            <a:r>
              <a:rPr lang="en-AU" sz="1800" err="1"/>
              <a:t>aliquam</a:t>
            </a:r>
            <a:r>
              <a:rPr lang="en-AU" sz="1800"/>
              <a:t> </a:t>
            </a:r>
            <a:r>
              <a:rPr lang="en-AU" sz="1800" err="1"/>
              <a:t>dolor</a:t>
            </a:r>
            <a:r>
              <a:rPr lang="en-AU" sz="1800"/>
              <a:t> </a:t>
            </a:r>
            <a:r>
              <a:rPr lang="en-AU" sz="1800" err="1"/>
              <a:t>accumsan</a:t>
            </a:r>
            <a:r>
              <a:rPr lang="en-AU" sz="1800"/>
              <a:t> </a:t>
            </a:r>
            <a:r>
              <a:rPr lang="en-AU" sz="1800" err="1"/>
              <a:t>nunc</a:t>
            </a:r>
            <a:r>
              <a:rPr lang="en-AU" sz="1800"/>
              <a:t> </a:t>
            </a:r>
            <a:r>
              <a:rPr lang="en-AU" sz="1800" err="1"/>
              <a:t>posuere</a:t>
            </a:r>
            <a:r>
              <a:rPr lang="en-AU" sz="1800"/>
              <a:t> gravida. Sed </a:t>
            </a:r>
            <a:r>
              <a:rPr lang="en-AU" sz="1800" err="1"/>
              <a:t>viverra</a:t>
            </a:r>
            <a:r>
              <a:rPr lang="en-AU" sz="1800"/>
              <a:t> </a:t>
            </a:r>
          </a:p>
          <a:p>
            <a:pPr>
              <a:spcBef>
                <a:spcPts val="1200"/>
              </a:spcBef>
              <a:buClr>
                <a:srgbClr val="28A1BD"/>
              </a:buClr>
            </a:pPr>
            <a:endParaRPr lang="en-AU" sz="1800"/>
          </a:p>
          <a:p>
            <a:pPr>
              <a:spcBef>
                <a:spcPts val="1200"/>
              </a:spcBef>
              <a:buClr>
                <a:srgbClr val="28A1BD"/>
              </a:buClr>
            </a:pPr>
            <a:r>
              <a:rPr lang="en-AU" sz="1800"/>
              <a:t>Lorem ipsum </a:t>
            </a:r>
            <a:r>
              <a:rPr lang="en-AU" sz="1800" err="1"/>
              <a:t>dolor</a:t>
            </a:r>
            <a:r>
              <a:rPr lang="en-AU" sz="1800"/>
              <a:t> sit </a:t>
            </a:r>
            <a:r>
              <a:rPr lang="en-AU" sz="1800" err="1"/>
              <a:t>amet</a:t>
            </a:r>
            <a:r>
              <a:rPr lang="en-AU" sz="1800"/>
              <a:t>, </a:t>
            </a:r>
            <a:r>
              <a:rPr lang="en-AU" sz="1800" err="1"/>
              <a:t>consectetur</a:t>
            </a:r>
            <a:r>
              <a:rPr lang="en-AU" sz="1800"/>
              <a:t> </a:t>
            </a:r>
            <a:r>
              <a:rPr lang="en-AU" sz="1800" err="1"/>
              <a:t>adipiscing</a:t>
            </a:r>
            <a:r>
              <a:rPr lang="en-AU" sz="1800"/>
              <a:t> </a:t>
            </a:r>
            <a:r>
              <a:rPr lang="en-AU" sz="1800" err="1"/>
              <a:t>elit</a:t>
            </a:r>
            <a:r>
              <a:rPr lang="en-AU" sz="1800"/>
              <a:t>. </a:t>
            </a:r>
            <a:r>
              <a:rPr lang="en-AU" sz="1800" err="1"/>
              <a:t>Suspendisse</a:t>
            </a:r>
            <a:r>
              <a:rPr lang="en-AU" sz="1800"/>
              <a:t> et </a:t>
            </a:r>
            <a:r>
              <a:rPr lang="en-AU" sz="1800" err="1"/>
              <a:t>vehicula</a:t>
            </a:r>
            <a:r>
              <a:rPr lang="en-AU" sz="1800"/>
              <a:t> </a:t>
            </a:r>
            <a:r>
              <a:rPr lang="en-AU" sz="1800" err="1"/>
              <a:t>risus</a:t>
            </a:r>
            <a:r>
              <a:rPr lang="en-AU" sz="1800"/>
              <a:t>. </a:t>
            </a:r>
            <a:r>
              <a:rPr lang="en-AU" sz="1800" err="1"/>
              <a:t>Mauris</a:t>
            </a:r>
            <a:r>
              <a:rPr lang="en-AU" sz="1800"/>
              <a:t> </a:t>
            </a:r>
            <a:r>
              <a:rPr lang="en-AU" sz="1800" err="1"/>
              <a:t>aliquet</a:t>
            </a:r>
            <a:r>
              <a:rPr lang="en-AU" sz="1800"/>
              <a:t> </a:t>
            </a:r>
            <a:r>
              <a:rPr lang="en-AU" sz="1800" err="1"/>
              <a:t>lectus</a:t>
            </a:r>
            <a:r>
              <a:rPr lang="en-AU" sz="1800"/>
              <a:t> </a:t>
            </a:r>
            <a:r>
              <a:rPr lang="en-AU" sz="1800" err="1"/>
              <a:t>urna</a:t>
            </a:r>
            <a:r>
              <a:rPr lang="en-AU" sz="1800"/>
              <a:t>, id cursus </a:t>
            </a:r>
            <a:r>
              <a:rPr lang="en-AU" sz="1800" err="1"/>
              <a:t>urna</a:t>
            </a:r>
            <a:r>
              <a:rPr lang="en-AU" sz="1800"/>
              <a:t> dapibus </a:t>
            </a:r>
            <a:r>
              <a:rPr lang="en-AU" sz="1800" err="1"/>
              <a:t>eu</a:t>
            </a:r>
            <a:r>
              <a:rPr lang="en-AU" sz="1800"/>
              <a:t>. </a:t>
            </a:r>
          </a:p>
          <a:p>
            <a:pPr>
              <a:spcBef>
                <a:spcPts val="1200"/>
              </a:spcBef>
              <a:buClr>
                <a:srgbClr val="28A1BD"/>
              </a:buClr>
            </a:pPr>
            <a:r>
              <a:rPr lang="en-AU" sz="1800"/>
              <a:t>Nulla ante </a:t>
            </a:r>
            <a:r>
              <a:rPr lang="en-AU" sz="1800" err="1"/>
              <a:t>justo</a:t>
            </a:r>
            <a:r>
              <a:rPr lang="en-AU" sz="1800"/>
              <a:t>, </a:t>
            </a:r>
            <a:r>
              <a:rPr lang="en-AU" sz="1800" err="1"/>
              <a:t>ultricies</a:t>
            </a:r>
            <a:r>
              <a:rPr lang="en-AU" sz="1800"/>
              <a:t> sed nulla </a:t>
            </a:r>
            <a:r>
              <a:rPr lang="en-AU" sz="1800" err="1"/>
              <a:t>quis</a:t>
            </a:r>
            <a:r>
              <a:rPr lang="en-AU" sz="1800"/>
              <a:t>, </a:t>
            </a:r>
            <a:r>
              <a:rPr lang="en-AU" sz="1800" err="1"/>
              <a:t>facilisis</a:t>
            </a:r>
            <a:r>
              <a:rPr lang="en-AU" sz="1800"/>
              <a:t> </a:t>
            </a:r>
            <a:r>
              <a:rPr lang="en-AU" sz="1800" err="1"/>
              <a:t>consectetur</a:t>
            </a:r>
            <a:r>
              <a:rPr lang="en-AU" sz="1800"/>
              <a:t> magna. </a:t>
            </a:r>
            <a:r>
              <a:rPr lang="en-AU" sz="1800" err="1"/>
              <a:t>Aliquam</a:t>
            </a:r>
            <a:r>
              <a:rPr lang="en-AU" sz="1800"/>
              <a:t> dapibus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 Morbi </a:t>
            </a:r>
            <a:r>
              <a:rPr lang="en-AU" sz="1800" err="1"/>
              <a:t>pellentesque</a:t>
            </a:r>
            <a:r>
              <a:rPr lang="en-AU" sz="1800"/>
              <a:t> </a:t>
            </a:r>
            <a:r>
              <a:rPr lang="en-AU" sz="1800" err="1"/>
              <a:t>turpis</a:t>
            </a:r>
            <a:r>
              <a:rPr lang="en-AU" sz="1800"/>
              <a:t> vel </a:t>
            </a:r>
            <a:r>
              <a:rPr lang="en-AU" sz="1800" err="1"/>
              <a:t>nisl</a:t>
            </a:r>
            <a:r>
              <a:rPr lang="en-AU" sz="1800"/>
              <a:t> </a:t>
            </a:r>
            <a:r>
              <a:rPr lang="en-AU" sz="1800" err="1"/>
              <a:t>scelerisque</a:t>
            </a:r>
            <a:r>
              <a:rPr lang="en-AU" sz="1800"/>
              <a:t> </a:t>
            </a:r>
            <a:r>
              <a:rPr lang="en-AU" sz="1800" err="1"/>
              <a:t>hendrerit</a:t>
            </a:r>
            <a:r>
              <a:rPr lang="en-AU" sz="1800"/>
              <a:t> </a:t>
            </a:r>
            <a:r>
              <a:rPr lang="en-AU" sz="1800" err="1"/>
              <a:t>ut</a:t>
            </a:r>
            <a:r>
              <a:rPr lang="en-AU" sz="1800"/>
              <a:t> pharetra </a:t>
            </a:r>
            <a:r>
              <a:rPr lang="en-AU" sz="1800" err="1"/>
              <a:t>lacus</a:t>
            </a:r>
            <a:r>
              <a:rPr lang="en-AU" sz="1800"/>
              <a:t>.</a:t>
            </a:r>
          </a:p>
          <a:p>
            <a:pPr marL="588963" lvl="1" indent="-268288">
              <a:spcBef>
                <a:spcPts val="1200"/>
              </a:spcBef>
              <a:buClr>
                <a:srgbClr val="28A1BD"/>
              </a:buClr>
              <a:buFont typeface="Arial" panose="020B0604020202020204" pitchFamily="34" charset="0"/>
              <a:buChar char="•"/>
            </a:pPr>
            <a:r>
              <a:rPr lang="en-AU" sz="1800"/>
              <a:t>Duis </a:t>
            </a:r>
            <a:r>
              <a:rPr lang="en-AU" sz="1800" err="1"/>
              <a:t>vulputate</a:t>
            </a:r>
            <a:r>
              <a:rPr lang="en-AU" sz="1800"/>
              <a:t> </a:t>
            </a:r>
            <a:r>
              <a:rPr lang="en-AU" sz="1800" err="1"/>
              <a:t>mollis</a:t>
            </a:r>
            <a:r>
              <a:rPr lang="en-AU" sz="1800"/>
              <a:t> </a:t>
            </a:r>
            <a:r>
              <a:rPr lang="en-AU" sz="1800" err="1"/>
              <a:t>scelerisque</a:t>
            </a:r>
            <a:r>
              <a:rPr lang="en-AU" sz="1800"/>
              <a:t>. Ut cursus semper </a:t>
            </a:r>
            <a:r>
              <a:rPr lang="en-AU" sz="1800" err="1"/>
              <a:t>malesuada</a:t>
            </a:r>
            <a:r>
              <a:rPr lang="en-AU" sz="1800"/>
              <a:t>. Donec semper </a:t>
            </a:r>
            <a:r>
              <a:rPr lang="en-AU" sz="1800" err="1"/>
              <a:t>sapien</a:t>
            </a:r>
            <a:r>
              <a:rPr lang="en-AU" sz="1800"/>
              <a:t> </a:t>
            </a:r>
            <a:r>
              <a:rPr lang="en-AU" sz="1800" err="1"/>
              <a:t>eu</a:t>
            </a:r>
            <a:r>
              <a:rPr lang="en-AU" sz="1800"/>
              <a:t> </a:t>
            </a:r>
            <a:r>
              <a:rPr lang="en-AU" sz="1800" err="1"/>
              <a:t>odio</a:t>
            </a:r>
            <a:r>
              <a:rPr lang="en-AU" sz="1800"/>
              <a:t> </a:t>
            </a:r>
            <a:r>
              <a:rPr lang="en-AU" sz="1800" err="1"/>
              <a:t>vehicula</a:t>
            </a:r>
            <a:r>
              <a:rPr lang="en-AU" sz="1800"/>
              <a:t> </a:t>
            </a:r>
            <a:r>
              <a:rPr lang="en-AU" sz="1800" err="1"/>
              <a:t>condimentum</a:t>
            </a:r>
            <a:r>
              <a:rPr lang="en-AU" sz="1800"/>
              <a:t>. </a:t>
            </a:r>
            <a:r>
              <a:rPr lang="en-AU" sz="1800" err="1"/>
              <a:t>Aliquam</a:t>
            </a:r>
            <a:r>
              <a:rPr lang="en-AU" sz="1800"/>
              <a:t> </a:t>
            </a:r>
            <a:r>
              <a:rPr lang="en-AU" sz="1800" err="1"/>
              <a:t>dapibus</a:t>
            </a:r>
            <a:r>
              <a:rPr lang="en-AU" sz="1800"/>
              <a:t>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a:t>
            </a:r>
            <a:endParaRPr lang="en-US" sz="1800"/>
          </a:p>
        </p:txBody>
      </p:sp>
      <p:sp>
        <p:nvSpPr>
          <p:cNvPr id="9" name="Title 1">
            <a:extLst>
              <a:ext uri="{FF2B5EF4-FFF2-40B4-BE49-F238E27FC236}">
                <a16:creationId xmlns:a16="http://schemas.microsoft.com/office/drawing/2014/main" id="{F3ED6961-6CAC-E974-44AC-923219AB4313}"/>
              </a:ext>
            </a:extLst>
          </p:cNvPr>
          <p:cNvSpPr txBox="1">
            <a:spLocks noGrp="1"/>
          </p:cNvSpPr>
          <p:nvPr>
            <p:ph type="title"/>
          </p:nvPr>
        </p:nvSpPr>
        <p:spPr>
          <a:xfrm>
            <a:off x="542925" y="1223475"/>
            <a:ext cx="11074917" cy="746002"/>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500" b="1" i="0" kern="1200" baseline="0">
                <a:solidFill>
                  <a:schemeClr val="accent1"/>
                </a:solidFill>
                <a:latin typeface="Calibri" panose="020F0502020204030204" pitchFamily="34" charset="0"/>
                <a:ea typeface="+mj-ea"/>
                <a:cs typeface="+mj-cs"/>
              </a:defRPr>
            </a:lvl1pPr>
          </a:lstStyle>
          <a:p>
            <a:r>
              <a:rPr lang="en-GB" b="1">
                <a:solidFill>
                  <a:srgbClr val="28A1BD"/>
                </a:solidFill>
                <a:latin typeface="+mn-lt"/>
              </a:rPr>
              <a:t>Click to edit Master title style</a:t>
            </a:r>
            <a:endParaRPr lang="en-US" b="1">
              <a:solidFill>
                <a:srgbClr val="28A1BD"/>
              </a:solidFill>
              <a:latin typeface="+mn-lt"/>
            </a:endParaRPr>
          </a:p>
        </p:txBody>
      </p:sp>
    </p:spTree>
    <p:extLst>
      <p:ext uri="{BB962C8B-B14F-4D97-AF65-F5344CB8AC3E}">
        <p14:creationId xmlns:p14="http://schemas.microsoft.com/office/powerpoint/2010/main" val="28795969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only | Indigenous">
    <p:spTree>
      <p:nvGrpSpPr>
        <p:cNvPr id="1" name=""/>
        <p:cNvGrpSpPr/>
        <p:nvPr/>
      </p:nvGrpSpPr>
      <p:grpSpPr>
        <a:xfrm>
          <a:off x="0" y="0"/>
          <a:ext cx="0" cy="0"/>
          <a:chOff x="0" y="0"/>
          <a:chExt cx="0" cy="0"/>
        </a:xfrm>
      </p:grpSpPr>
      <p:sp>
        <p:nvSpPr>
          <p:cNvPr id="8" name="Text Placeholder 5">
            <a:extLst>
              <a:ext uri="{FF2B5EF4-FFF2-40B4-BE49-F238E27FC236}">
                <a16:creationId xmlns:a16="http://schemas.microsoft.com/office/drawing/2014/main" id="{C3AA2F3C-4C18-747D-CAAB-D2A8557A3CEC}"/>
              </a:ext>
            </a:extLst>
          </p:cNvPr>
          <p:cNvSpPr>
            <a:spLocks noGrp="1"/>
          </p:cNvSpPr>
          <p:nvPr>
            <p:ph type="body" idx="1" hasCustomPrompt="1"/>
          </p:nvPr>
        </p:nvSpPr>
        <p:spPr>
          <a:xfrm>
            <a:off x="542925" y="2555511"/>
            <a:ext cx="11074917" cy="3486149"/>
          </a:xfrm>
        </p:spPr>
        <p:txBody>
          <a:bodyPr lIns="90000" numCol="2" spcCol="360000">
            <a:noAutofit/>
          </a:bodyPr>
          <a:lstStyle>
            <a:lvl1pPr>
              <a:defRPr sz="1800" b="0" i="0" baseline="0">
                <a:solidFill>
                  <a:schemeClr val="tx1"/>
                </a:solidFill>
                <a:latin typeface="Calibri" panose="020F0502020204030204" pitchFamily="34" charset="0"/>
              </a:defRPr>
            </a:lvl1pPr>
            <a:lvl2pPr>
              <a:defRPr sz="1800" b="0" i="0" baseline="0">
                <a:solidFill>
                  <a:schemeClr val="tx1"/>
                </a:solidFill>
              </a:defRPr>
            </a:lvl2pPr>
          </a:lstStyle>
          <a:p>
            <a:pPr>
              <a:spcBef>
                <a:spcPts val="1200"/>
              </a:spcBef>
              <a:buClr>
                <a:srgbClr val="28A1BD"/>
              </a:buClr>
            </a:pPr>
            <a:r>
              <a:rPr lang="en-AU" sz="1800"/>
              <a:t>Lorem ipsum </a:t>
            </a:r>
            <a:r>
              <a:rPr lang="en-AU" sz="1800" err="1"/>
              <a:t>dolor</a:t>
            </a:r>
            <a:r>
              <a:rPr lang="en-AU" sz="1800"/>
              <a:t> sit </a:t>
            </a:r>
            <a:r>
              <a:rPr lang="en-AU" sz="1800" err="1"/>
              <a:t>amet</a:t>
            </a:r>
            <a:r>
              <a:rPr lang="en-AU" sz="1800"/>
              <a:t>, </a:t>
            </a:r>
            <a:r>
              <a:rPr lang="en-AU" sz="1800" err="1"/>
              <a:t>consectetur</a:t>
            </a:r>
            <a:r>
              <a:rPr lang="en-AU" sz="1800"/>
              <a:t> </a:t>
            </a:r>
            <a:r>
              <a:rPr lang="en-AU" sz="1800" err="1"/>
              <a:t>adipiscing</a:t>
            </a:r>
            <a:r>
              <a:rPr lang="en-AU" sz="1800"/>
              <a:t> </a:t>
            </a:r>
            <a:r>
              <a:rPr lang="en-AU" sz="1800" err="1"/>
              <a:t>elit</a:t>
            </a:r>
            <a:r>
              <a:rPr lang="en-AU" sz="1800"/>
              <a:t>. </a:t>
            </a:r>
            <a:r>
              <a:rPr lang="en-AU" sz="1800" err="1"/>
              <a:t>Suspendisse</a:t>
            </a:r>
            <a:r>
              <a:rPr lang="en-AU" sz="1800"/>
              <a:t> et </a:t>
            </a:r>
            <a:r>
              <a:rPr lang="en-AU" sz="1800" err="1"/>
              <a:t>vehicula</a:t>
            </a:r>
            <a:r>
              <a:rPr lang="en-AU" sz="1800"/>
              <a:t> </a:t>
            </a:r>
            <a:r>
              <a:rPr lang="en-AU" sz="1800" err="1"/>
              <a:t>risus</a:t>
            </a:r>
            <a:r>
              <a:rPr lang="en-AU" sz="1800"/>
              <a:t>. </a:t>
            </a:r>
            <a:r>
              <a:rPr lang="en-AU" sz="1800" err="1"/>
              <a:t>Mauris</a:t>
            </a:r>
            <a:r>
              <a:rPr lang="en-AU" sz="1800"/>
              <a:t> </a:t>
            </a:r>
            <a:r>
              <a:rPr lang="en-AU" sz="1800" err="1"/>
              <a:t>aliquet</a:t>
            </a:r>
            <a:r>
              <a:rPr lang="en-AU" sz="1800"/>
              <a:t> </a:t>
            </a:r>
            <a:r>
              <a:rPr lang="en-AU" sz="1800" err="1"/>
              <a:t>lectus</a:t>
            </a:r>
            <a:r>
              <a:rPr lang="en-AU" sz="1800"/>
              <a:t> </a:t>
            </a:r>
            <a:r>
              <a:rPr lang="en-AU" sz="1800" err="1"/>
              <a:t>urna</a:t>
            </a:r>
            <a:r>
              <a:rPr lang="en-AU" sz="1800"/>
              <a:t>, id cursus </a:t>
            </a:r>
            <a:r>
              <a:rPr lang="en-AU" sz="1800" err="1"/>
              <a:t>urna</a:t>
            </a:r>
            <a:r>
              <a:rPr lang="en-AU" sz="1800"/>
              <a:t> </a:t>
            </a:r>
            <a:r>
              <a:rPr lang="en-AU" sz="1800" err="1"/>
              <a:t>dapibus</a:t>
            </a:r>
            <a:r>
              <a:rPr lang="en-AU" sz="1800"/>
              <a:t> </a:t>
            </a:r>
            <a:r>
              <a:rPr lang="en-AU" sz="1800" err="1"/>
              <a:t>eu</a:t>
            </a:r>
            <a:r>
              <a:rPr lang="en-AU" sz="1800"/>
              <a:t>. </a:t>
            </a:r>
          </a:p>
          <a:p>
            <a:pPr>
              <a:spcBef>
                <a:spcPts val="1200"/>
              </a:spcBef>
              <a:buClr>
                <a:srgbClr val="28A1BD"/>
              </a:buClr>
            </a:pPr>
            <a:r>
              <a:rPr lang="en-AU" sz="1800"/>
              <a:t>Nulla ante </a:t>
            </a:r>
            <a:r>
              <a:rPr lang="en-AU" sz="1800" err="1"/>
              <a:t>justo</a:t>
            </a:r>
            <a:r>
              <a:rPr lang="en-AU" sz="1800"/>
              <a:t>, </a:t>
            </a:r>
            <a:r>
              <a:rPr lang="en-AU" sz="1800" err="1"/>
              <a:t>ultricies</a:t>
            </a:r>
            <a:r>
              <a:rPr lang="en-AU" sz="1800"/>
              <a:t> sed nulla </a:t>
            </a:r>
            <a:r>
              <a:rPr lang="en-AU" sz="1800" err="1"/>
              <a:t>quis</a:t>
            </a:r>
            <a:r>
              <a:rPr lang="en-AU" sz="1800"/>
              <a:t>, </a:t>
            </a:r>
            <a:r>
              <a:rPr lang="en-AU" sz="1800" err="1"/>
              <a:t>facilisis</a:t>
            </a:r>
            <a:r>
              <a:rPr lang="en-AU" sz="1800"/>
              <a:t> </a:t>
            </a:r>
            <a:r>
              <a:rPr lang="en-AU" sz="1800" err="1"/>
              <a:t>consectetur</a:t>
            </a:r>
            <a:r>
              <a:rPr lang="en-AU" sz="1800"/>
              <a:t> magna. </a:t>
            </a:r>
            <a:r>
              <a:rPr lang="en-AU" sz="1800" err="1"/>
              <a:t>Aliquam</a:t>
            </a:r>
            <a:r>
              <a:rPr lang="en-AU" sz="1800"/>
              <a:t> </a:t>
            </a:r>
            <a:r>
              <a:rPr lang="en-AU" sz="1800" err="1"/>
              <a:t>dapibus</a:t>
            </a:r>
            <a:r>
              <a:rPr lang="en-AU" sz="1800"/>
              <a:t>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 Morbi </a:t>
            </a:r>
            <a:r>
              <a:rPr lang="en-AU" sz="1800" err="1"/>
              <a:t>pellentesque</a:t>
            </a:r>
            <a:r>
              <a:rPr lang="en-AU" sz="1800"/>
              <a:t> </a:t>
            </a:r>
            <a:r>
              <a:rPr lang="en-AU" sz="1800" err="1"/>
              <a:t>turpis</a:t>
            </a:r>
            <a:r>
              <a:rPr lang="en-AU" sz="1800"/>
              <a:t> vel </a:t>
            </a:r>
            <a:r>
              <a:rPr lang="en-AU" sz="1800" err="1"/>
              <a:t>nisl</a:t>
            </a:r>
            <a:r>
              <a:rPr lang="en-AU" sz="1800"/>
              <a:t> </a:t>
            </a:r>
            <a:r>
              <a:rPr lang="en-AU" sz="1800" err="1"/>
              <a:t>scelerisque</a:t>
            </a:r>
            <a:r>
              <a:rPr lang="en-AU" sz="1800"/>
              <a:t> </a:t>
            </a:r>
            <a:r>
              <a:rPr lang="en-AU" sz="1800" err="1"/>
              <a:t>hendrerit</a:t>
            </a:r>
            <a:r>
              <a:rPr lang="en-AU" sz="1800"/>
              <a:t> </a:t>
            </a:r>
            <a:r>
              <a:rPr lang="en-AU" sz="1800" err="1"/>
              <a:t>ut</a:t>
            </a:r>
            <a:r>
              <a:rPr lang="en-AU" sz="1800"/>
              <a:t> pharetra </a:t>
            </a:r>
            <a:r>
              <a:rPr lang="en-AU" sz="1800" err="1"/>
              <a:t>lacus</a:t>
            </a:r>
            <a:r>
              <a:rPr lang="en-AU" sz="1800"/>
              <a:t>.</a:t>
            </a:r>
          </a:p>
          <a:p>
            <a:pPr>
              <a:spcBef>
                <a:spcPts val="1200"/>
              </a:spcBef>
              <a:buClr>
                <a:srgbClr val="28A1BD"/>
              </a:buClr>
            </a:pPr>
            <a:r>
              <a:rPr lang="en-AU" sz="1800" err="1"/>
              <a:t>Pellentesque</a:t>
            </a:r>
            <a:r>
              <a:rPr lang="en-AU" sz="1800"/>
              <a:t> habitant </a:t>
            </a:r>
            <a:r>
              <a:rPr lang="en-AU" sz="1800" err="1"/>
              <a:t>morbi</a:t>
            </a:r>
            <a:r>
              <a:rPr lang="en-AU" sz="1800"/>
              <a:t> </a:t>
            </a:r>
            <a:r>
              <a:rPr lang="en-AU" sz="1800" err="1"/>
              <a:t>tristique</a:t>
            </a:r>
            <a:r>
              <a:rPr lang="en-AU" sz="1800"/>
              <a:t> </a:t>
            </a:r>
            <a:r>
              <a:rPr lang="en-AU" sz="1800" err="1"/>
              <a:t>senectus</a:t>
            </a:r>
            <a:r>
              <a:rPr lang="en-AU" sz="1800"/>
              <a:t> et </a:t>
            </a:r>
            <a:r>
              <a:rPr lang="en-AU" sz="1800" err="1"/>
              <a:t>netus</a:t>
            </a:r>
            <a:r>
              <a:rPr lang="en-AU" sz="1800"/>
              <a:t> et </a:t>
            </a:r>
            <a:r>
              <a:rPr lang="en-AU" sz="1800" err="1"/>
              <a:t>malesuada</a:t>
            </a:r>
            <a:r>
              <a:rPr lang="en-AU" sz="1800"/>
              <a:t> fames ac </a:t>
            </a:r>
            <a:r>
              <a:rPr lang="en-AU" sz="1800" err="1"/>
              <a:t>turpis</a:t>
            </a:r>
            <a:r>
              <a:rPr lang="en-AU" sz="1800"/>
              <a:t> </a:t>
            </a:r>
            <a:r>
              <a:rPr lang="en-AU" sz="1800" err="1"/>
              <a:t>egestas</a:t>
            </a:r>
            <a:r>
              <a:rPr lang="en-AU" sz="1800"/>
              <a:t>. Integer </a:t>
            </a:r>
            <a:r>
              <a:rPr lang="en-AU" sz="1800" err="1"/>
              <a:t>aliquam</a:t>
            </a:r>
            <a:r>
              <a:rPr lang="en-AU" sz="1800"/>
              <a:t> </a:t>
            </a:r>
            <a:r>
              <a:rPr lang="en-AU" sz="1800" err="1"/>
              <a:t>dolor</a:t>
            </a:r>
            <a:r>
              <a:rPr lang="en-AU" sz="1800"/>
              <a:t> </a:t>
            </a:r>
            <a:r>
              <a:rPr lang="en-AU" sz="1800" err="1"/>
              <a:t>accumsan</a:t>
            </a:r>
            <a:r>
              <a:rPr lang="en-AU" sz="1800"/>
              <a:t> </a:t>
            </a:r>
            <a:r>
              <a:rPr lang="en-AU" sz="1800" err="1"/>
              <a:t>nunc</a:t>
            </a:r>
            <a:r>
              <a:rPr lang="en-AU" sz="1800"/>
              <a:t> </a:t>
            </a:r>
            <a:r>
              <a:rPr lang="en-AU" sz="1800" err="1"/>
              <a:t>posuere</a:t>
            </a:r>
            <a:r>
              <a:rPr lang="en-AU" sz="1800"/>
              <a:t> gravida. Sed </a:t>
            </a:r>
            <a:r>
              <a:rPr lang="en-AU" sz="1800" err="1"/>
              <a:t>viverra</a:t>
            </a:r>
            <a:r>
              <a:rPr lang="en-AU" sz="1800"/>
              <a:t> </a:t>
            </a:r>
          </a:p>
          <a:p>
            <a:pPr>
              <a:spcBef>
                <a:spcPts val="1200"/>
              </a:spcBef>
              <a:buClr>
                <a:srgbClr val="28A1BD"/>
              </a:buClr>
            </a:pPr>
            <a:endParaRPr lang="en-AU" sz="1800"/>
          </a:p>
          <a:p>
            <a:pPr>
              <a:spcBef>
                <a:spcPts val="1200"/>
              </a:spcBef>
              <a:buClr>
                <a:srgbClr val="28A1BD"/>
              </a:buClr>
            </a:pPr>
            <a:r>
              <a:rPr lang="en-AU" sz="1800"/>
              <a:t>Lorem ipsum </a:t>
            </a:r>
            <a:r>
              <a:rPr lang="en-AU" sz="1800" err="1"/>
              <a:t>dolor</a:t>
            </a:r>
            <a:r>
              <a:rPr lang="en-AU" sz="1800"/>
              <a:t> sit </a:t>
            </a:r>
            <a:r>
              <a:rPr lang="en-AU" sz="1800" err="1"/>
              <a:t>amet</a:t>
            </a:r>
            <a:r>
              <a:rPr lang="en-AU" sz="1800"/>
              <a:t>, </a:t>
            </a:r>
            <a:r>
              <a:rPr lang="en-AU" sz="1800" err="1"/>
              <a:t>consectetur</a:t>
            </a:r>
            <a:r>
              <a:rPr lang="en-AU" sz="1800"/>
              <a:t> </a:t>
            </a:r>
            <a:r>
              <a:rPr lang="en-AU" sz="1800" err="1"/>
              <a:t>adipiscing</a:t>
            </a:r>
            <a:r>
              <a:rPr lang="en-AU" sz="1800"/>
              <a:t> </a:t>
            </a:r>
            <a:r>
              <a:rPr lang="en-AU" sz="1800" err="1"/>
              <a:t>elit</a:t>
            </a:r>
            <a:r>
              <a:rPr lang="en-AU" sz="1800"/>
              <a:t>. </a:t>
            </a:r>
            <a:r>
              <a:rPr lang="en-AU" sz="1800" err="1"/>
              <a:t>Suspendisse</a:t>
            </a:r>
            <a:r>
              <a:rPr lang="en-AU" sz="1800"/>
              <a:t> et </a:t>
            </a:r>
            <a:r>
              <a:rPr lang="en-AU" sz="1800" err="1"/>
              <a:t>vehicula</a:t>
            </a:r>
            <a:r>
              <a:rPr lang="en-AU" sz="1800"/>
              <a:t> </a:t>
            </a:r>
            <a:r>
              <a:rPr lang="en-AU" sz="1800" err="1"/>
              <a:t>risus</a:t>
            </a:r>
            <a:r>
              <a:rPr lang="en-AU" sz="1800"/>
              <a:t>. </a:t>
            </a:r>
            <a:r>
              <a:rPr lang="en-AU" sz="1800" err="1"/>
              <a:t>Mauris</a:t>
            </a:r>
            <a:r>
              <a:rPr lang="en-AU" sz="1800"/>
              <a:t> </a:t>
            </a:r>
            <a:r>
              <a:rPr lang="en-AU" sz="1800" err="1"/>
              <a:t>aliquet</a:t>
            </a:r>
            <a:r>
              <a:rPr lang="en-AU" sz="1800"/>
              <a:t> </a:t>
            </a:r>
            <a:r>
              <a:rPr lang="en-AU" sz="1800" err="1"/>
              <a:t>lectus</a:t>
            </a:r>
            <a:r>
              <a:rPr lang="en-AU" sz="1800"/>
              <a:t> </a:t>
            </a:r>
            <a:r>
              <a:rPr lang="en-AU" sz="1800" err="1"/>
              <a:t>urna</a:t>
            </a:r>
            <a:r>
              <a:rPr lang="en-AU" sz="1800"/>
              <a:t>, id cursus </a:t>
            </a:r>
            <a:r>
              <a:rPr lang="en-AU" sz="1800" err="1"/>
              <a:t>urna</a:t>
            </a:r>
            <a:r>
              <a:rPr lang="en-AU" sz="1800"/>
              <a:t> dapibus </a:t>
            </a:r>
            <a:r>
              <a:rPr lang="en-AU" sz="1800" err="1"/>
              <a:t>eu</a:t>
            </a:r>
            <a:r>
              <a:rPr lang="en-AU" sz="1800"/>
              <a:t>. </a:t>
            </a:r>
          </a:p>
          <a:p>
            <a:pPr>
              <a:spcBef>
                <a:spcPts val="1200"/>
              </a:spcBef>
              <a:buClr>
                <a:srgbClr val="28A1BD"/>
              </a:buClr>
            </a:pPr>
            <a:r>
              <a:rPr lang="en-AU" sz="1800"/>
              <a:t>Nulla ante </a:t>
            </a:r>
            <a:r>
              <a:rPr lang="en-AU" sz="1800" err="1"/>
              <a:t>justo</a:t>
            </a:r>
            <a:r>
              <a:rPr lang="en-AU" sz="1800"/>
              <a:t>, </a:t>
            </a:r>
            <a:r>
              <a:rPr lang="en-AU" sz="1800" err="1"/>
              <a:t>ultricies</a:t>
            </a:r>
            <a:r>
              <a:rPr lang="en-AU" sz="1800"/>
              <a:t> sed nulla </a:t>
            </a:r>
            <a:r>
              <a:rPr lang="en-AU" sz="1800" err="1"/>
              <a:t>quis</a:t>
            </a:r>
            <a:r>
              <a:rPr lang="en-AU" sz="1800"/>
              <a:t>, </a:t>
            </a:r>
            <a:r>
              <a:rPr lang="en-AU" sz="1800" err="1"/>
              <a:t>facilisis</a:t>
            </a:r>
            <a:r>
              <a:rPr lang="en-AU" sz="1800"/>
              <a:t> </a:t>
            </a:r>
            <a:r>
              <a:rPr lang="en-AU" sz="1800" err="1"/>
              <a:t>consectetur</a:t>
            </a:r>
            <a:r>
              <a:rPr lang="en-AU" sz="1800"/>
              <a:t> magna. </a:t>
            </a:r>
            <a:r>
              <a:rPr lang="en-AU" sz="1800" err="1"/>
              <a:t>Aliquam</a:t>
            </a:r>
            <a:r>
              <a:rPr lang="en-AU" sz="1800"/>
              <a:t> dapibus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 Morbi </a:t>
            </a:r>
            <a:r>
              <a:rPr lang="en-AU" sz="1800" err="1"/>
              <a:t>pellentesque</a:t>
            </a:r>
            <a:r>
              <a:rPr lang="en-AU" sz="1800"/>
              <a:t> </a:t>
            </a:r>
            <a:r>
              <a:rPr lang="en-AU" sz="1800" err="1"/>
              <a:t>turpis</a:t>
            </a:r>
            <a:r>
              <a:rPr lang="en-AU" sz="1800"/>
              <a:t> vel </a:t>
            </a:r>
            <a:r>
              <a:rPr lang="en-AU" sz="1800" err="1"/>
              <a:t>nisl</a:t>
            </a:r>
            <a:r>
              <a:rPr lang="en-AU" sz="1800"/>
              <a:t> </a:t>
            </a:r>
            <a:r>
              <a:rPr lang="en-AU" sz="1800" err="1"/>
              <a:t>scelerisque</a:t>
            </a:r>
            <a:r>
              <a:rPr lang="en-AU" sz="1800"/>
              <a:t> </a:t>
            </a:r>
            <a:r>
              <a:rPr lang="en-AU" sz="1800" err="1"/>
              <a:t>hendrerit</a:t>
            </a:r>
            <a:r>
              <a:rPr lang="en-AU" sz="1800"/>
              <a:t> </a:t>
            </a:r>
            <a:r>
              <a:rPr lang="en-AU" sz="1800" err="1"/>
              <a:t>ut</a:t>
            </a:r>
            <a:r>
              <a:rPr lang="en-AU" sz="1800"/>
              <a:t> pharetra </a:t>
            </a:r>
            <a:r>
              <a:rPr lang="en-AU" sz="1800" err="1"/>
              <a:t>lacus</a:t>
            </a:r>
            <a:r>
              <a:rPr lang="en-AU" sz="1800"/>
              <a:t>.</a:t>
            </a:r>
          </a:p>
          <a:p>
            <a:pPr marL="588963" lvl="1" indent="-268288">
              <a:spcBef>
                <a:spcPts val="1200"/>
              </a:spcBef>
              <a:buClr>
                <a:srgbClr val="28A1BD"/>
              </a:buClr>
              <a:buFont typeface="Arial" panose="020B0604020202020204" pitchFamily="34" charset="0"/>
              <a:buChar char="•"/>
            </a:pPr>
            <a:r>
              <a:rPr lang="en-AU" sz="1800"/>
              <a:t>Duis </a:t>
            </a:r>
            <a:r>
              <a:rPr lang="en-AU" sz="1800" err="1"/>
              <a:t>vulputate</a:t>
            </a:r>
            <a:r>
              <a:rPr lang="en-AU" sz="1800"/>
              <a:t> </a:t>
            </a:r>
            <a:r>
              <a:rPr lang="en-AU" sz="1800" err="1"/>
              <a:t>mollis</a:t>
            </a:r>
            <a:r>
              <a:rPr lang="en-AU" sz="1800"/>
              <a:t> </a:t>
            </a:r>
            <a:r>
              <a:rPr lang="en-AU" sz="1800" err="1"/>
              <a:t>scelerisque</a:t>
            </a:r>
            <a:r>
              <a:rPr lang="en-AU" sz="1800"/>
              <a:t>. Ut cursus semper </a:t>
            </a:r>
            <a:r>
              <a:rPr lang="en-AU" sz="1800" err="1"/>
              <a:t>malesuada</a:t>
            </a:r>
            <a:r>
              <a:rPr lang="en-AU" sz="1800"/>
              <a:t>. Donec semper </a:t>
            </a:r>
            <a:r>
              <a:rPr lang="en-AU" sz="1800" err="1"/>
              <a:t>sapien</a:t>
            </a:r>
            <a:r>
              <a:rPr lang="en-AU" sz="1800"/>
              <a:t> </a:t>
            </a:r>
            <a:r>
              <a:rPr lang="en-AU" sz="1800" err="1"/>
              <a:t>eu</a:t>
            </a:r>
            <a:r>
              <a:rPr lang="en-AU" sz="1800"/>
              <a:t> </a:t>
            </a:r>
            <a:r>
              <a:rPr lang="en-AU" sz="1800" err="1"/>
              <a:t>odio</a:t>
            </a:r>
            <a:r>
              <a:rPr lang="en-AU" sz="1800"/>
              <a:t> </a:t>
            </a:r>
            <a:r>
              <a:rPr lang="en-AU" sz="1800" err="1"/>
              <a:t>vehicula</a:t>
            </a:r>
            <a:r>
              <a:rPr lang="en-AU" sz="1800"/>
              <a:t> </a:t>
            </a:r>
            <a:r>
              <a:rPr lang="en-AU" sz="1800" err="1"/>
              <a:t>condimentum</a:t>
            </a:r>
            <a:r>
              <a:rPr lang="en-AU" sz="1800"/>
              <a:t>. </a:t>
            </a:r>
            <a:r>
              <a:rPr lang="en-AU" sz="1800" err="1"/>
              <a:t>Aliquam</a:t>
            </a:r>
            <a:r>
              <a:rPr lang="en-AU" sz="1800"/>
              <a:t> </a:t>
            </a:r>
            <a:r>
              <a:rPr lang="en-AU" sz="1800" err="1"/>
              <a:t>dapibus</a:t>
            </a:r>
            <a:r>
              <a:rPr lang="en-AU" sz="1800"/>
              <a:t> </a:t>
            </a:r>
            <a:r>
              <a:rPr lang="en-AU" sz="1800" err="1"/>
              <a:t>aliquet</a:t>
            </a:r>
            <a:r>
              <a:rPr lang="en-AU" sz="1800"/>
              <a:t> nisi, ac </a:t>
            </a:r>
            <a:r>
              <a:rPr lang="en-AU" sz="1800" err="1"/>
              <a:t>imperdiet</a:t>
            </a:r>
            <a:r>
              <a:rPr lang="en-AU" sz="1800"/>
              <a:t> </a:t>
            </a:r>
            <a:r>
              <a:rPr lang="en-AU" sz="1800" err="1"/>
              <a:t>velit</a:t>
            </a:r>
            <a:r>
              <a:rPr lang="en-AU" sz="1800"/>
              <a:t> </a:t>
            </a:r>
            <a:r>
              <a:rPr lang="en-AU" sz="1800" err="1"/>
              <a:t>vehicula</a:t>
            </a:r>
            <a:r>
              <a:rPr lang="en-AU" sz="1800"/>
              <a:t> et.</a:t>
            </a:r>
            <a:endParaRPr lang="en-US" sz="1800"/>
          </a:p>
        </p:txBody>
      </p:sp>
      <p:sp>
        <p:nvSpPr>
          <p:cNvPr id="9" name="Title 1">
            <a:extLst>
              <a:ext uri="{FF2B5EF4-FFF2-40B4-BE49-F238E27FC236}">
                <a16:creationId xmlns:a16="http://schemas.microsoft.com/office/drawing/2014/main" id="{EDA62EEB-A960-3800-3D99-5B6F2C181289}"/>
              </a:ext>
            </a:extLst>
          </p:cNvPr>
          <p:cNvSpPr txBox="1">
            <a:spLocks noGrp="1"/>
          </p:cNvSpPr>
          <p:nvPr>
            <p:ph type="title"/>
          </p:nvPr>
        </p:nvSpPr>
        <p:spPr>
          <a:xfrm>
            <a:off x="542925" y="1223475"/>
            <a:ext cx="11074917" cy="746002"/>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4500" b="1" i="0" kern="1200" baseline="0">
                <a:solidFill>
                  <a:schemeClr val="accent1"/>
                </a:solidFill>
                <a:latin typeface="Calibri" panose="020F0502020204030204" pitchFamily="34" charset="0"/>
                <a:ea typeface="+mj-ea"/>
                <a:cs typeface="+mj-cs"/>
              </a:defRPr>
            </a:lvl1pPr>
          </a:lstStyle>
          <a:p>
            <a:r>
              <a:rPr lang="en-GB" b="1">
                <a:solidFill>
                  <a:srgbClr val="28A1BD"/>
                </a:solidFill>
                <a:latin typeface="+mn-lt"/>
              </a:rPr>
              <a:t>Click to edit Master title style</a:t>
            </a:r>
            <a:endParaRPr lang="en-US" b="1">
              <a:solidFill>
                <a:srgbClr val="28A1BD"/>
              </a:solidFill>
              <a:latin typeface="+mn-lt"/>
            </a:endParaRPr>
          </a:p>
        </p:txBody>
      </p:sp>
      <p:pic>
        <p:nvPicPr>
          <p:cNvPr id="10" name="Picture 9">
            <a:extLst>
              <a:ext uri="{FF2B5EF4-FFF2-40B4-BE49-F238E27FC236}">
                <a16:creationId xmlns:a16="http://schemas.microsoft.com/office/drawing/2014/main" id="{621A8D83-9DB1-66BA-02C4-7766D7F4A72E}"/>
              </a:ext>
            </a:extLst>
          </p:cNvPr>
          <p:cNvPicPr>
            <a:picLocks noChangeAspect="1"/>
          </p:cNvPicPr>
          <p:nvPr userDrawn="1"/>
        </p:nvPicPr>
        <p:blipFill rotWithShape="1">
          <a:blip r:embed="rId2"/>
          <a:srcRect l="8623" t="58803" r="15950" b="3358"/>
          <a:stretch/>
        </p:blipFill>
        <p:spPr>
          <a:xfrm>
            <a:off x="8088922" y="0"/>
            <a:ext cx="4103078" cy="2594956"/>
          </a:xfrm>
          <a:prstGeom prst="rect">
            <a:avLst/>
          </a:prstGeom>
        </p:spPr>
      </p:pic>
    </p:spTree>
    <p:extLst>
      <p:ext uri="{BB962C8B-B14F-4D97-AF65-F5344CB8AC3E}">
        <p14:creationId xmlns:p14="http://schemas.microsoft.com/office/powerpoint/2010/main" val="3382613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Half colour | Corpora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2EAE41-F521-C583-6B25-EDF6C38AFDD2}"/>
              </a:ext>
            </a:extLst>
          </p:cNvPr>
          <p:cNvSpPr/>
          <p:nvPr userDrawn="1"/>
        </p:nvSpPr>
        <p:spPr>
          <a:xfrm>
            <a:off x="0" y="0"/>
            <a:ext cx="6014720" cy="68580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8A1BD"/>
              </a:solidFill>
            </a:endParaRPr>
          </a:p>
        </p:txBody>
      </p:sp>
      <p:sp>
        <p:nvSpPr>
          <p:cNvPr id="2" name="Subtitle 2">
            <a:extLst>
              <a:ext uri="{FF2B5EF4-FFF2-40B4-BE49-F238E27FC236}">
                <a16:creationId xmlns:a16="http://schemas.microsoft.com/office/drawing/2014/main" id="{0C39D51B-F64A-7503-E426-4B3900C9EE43}"/>
              </a:ext>
            </a:extLst>
          </p:cNvPr>
          <p:cNvSpPr>
            <a:spLocks noGrp="1"/>
          </p:cNvSpPr>
          <p:nvPr>
            <p:ph type="subTitle" idx="4294967295" hasCustomPrompt="1"/>
          </p:nvPr>
        </p:nvSpPr>
        <p:spPr>
          <a:xfrm>
            <a:off x="6473524" y="3457575"/>
            <a:ext cx="5272008" cy="243766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
        <p:nvSpPr>
          <p:cNvPr id="4" name="Title 1">
            <a:extLst>
              <a:ext uri="{FF2B5EF4-FFF2-40B4-BE49-F238E27FC236}">
                <a16:creationId xmlns:a16="http://schemas.microsoft.com/office/drawing/2014/main" id="{1166885D-A00C-277A-7DB5-EA1A00719BDF}"/>
              </a:ext>
            </a:extLst>
          </p:cNvPr>
          <p:cNvSpPr>
            <a:spLocks noGrp="1"/>
          </p:cNvSpPr>
          <p:nvPr>
            <p:ph type="ctrTitle" idx="4294967295" hasCustomPrompt="1"/>
          </p:nvPr>
        </p:nvSpPr>
        <p:spPr>
          <a:xfrm>
            <a:off x="6473524" y="1155770"/>
            <a:ext cx="5272008" cy="2032547"/>
          </a:xfrm>
        </p:spPr>
        <p:txBody>
          <a:bodyPr vert="horz" lIns="91440" tIns="45720" rIns="91440" bIns="45720" rtlCol="0" anchor="t">
            <a:noAutofit/>
          </a:bodyPr>
          <a:lstStyle>
            <a:lvl1pPr>
              <a:defRPr lang="en-US" sz="4400" baseline="0" dirty="0">
                <a:solidFill>
                  <a:schemeClr val="accent1"/>
                </a:solidFill>
              </a:defRPr>
            </a:lvl1pPr>
          </a:lstStyle>
          <a:p>
            <a:r>
              <a:rPr lang="en-US" b="1">
                <a:solidFill>
                  <a:srgbClr val="28A1BD"/>
                </a:solidFill>
                <a:latin typeface="+mn-lt"/>
              </a:rPr>
              <a:t>Example expanded title for presentation,</a:t>
            </a:r>
            <a:br>
              <a:rPr lang="en-US" b="1">
                <a:solidFill>
                  <a:srgbClr val="28A1BD"/>
                </a:solidFill>
                <a:latin typeface="+mn-lt"/>
              </a:rPr>
            </a:br>
            <a:r>
              <a:rPr lang="en-US" b="1">
                <a:solidFill>
                  <a:srgbClr val="28A1BD"/>
                </a:solidFill>
                <a:latin typeface="+mn-lt"/>
              </a:rPr>
              <a:t>third line.</a:t>
            </a:r>
          </a:p>
        </p:txBody>
      </p:sp>
      <p:sp>
        <p:nvSpPr>
          <p:cNvPr id="14" name="Text Placeholder 13">
            <a:extLst>
              <a:ext uri="{FF2B5EF4-FFF2-40B4-BE49-F238E27FC236}">
                <a16:creationId xmlns:a16="http://schemas.microsoft.com/office/drawing/2014/main" id="{F9DA4236-B555-B18E-35F5-4F2AE1B6B83F}"/>
              </a:ext>
            </a:extLst>
          </p:cNvPr>
          <p:cNvSpPr>
            <a:spLocks noGrp="1"/>
          </p:cNvSpPr>
          <p:nvPr>
            <p:ph type="body" sz="quarter" idx="10" hasCustomPrompt="1"/>
          </p:nvPr>
        </p:nvSpPr>
        <p:spPr>
          <a:xfrm>
            <a:off x="373575" y="3457575"/>
            <a:ext cx="5190097" cy="2438400"/>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Lorem ipsum </a:t>
            </a:r>
            <a:r>
              <a:rPr kumimoji="0" lang="en-AU" sz="2000" b="0" i="0" u="none" strike="noStrike" kern="1200" cap="none" spc="0" normalizeH="0" baseline="0" noProof="0" err="1">
                <a:ln>
                  <a:noFill/>
                </a:ln>
                <a:solidFill>
                  <a:schemeClr val="bg1"/>
                </a:solidFill>
                <a:effectLst/>
                <a:uLnTx/>
                <a:uFillTx/>
                <a:latin typeface="+mn-lt"/>
                <a:ea typeface="+mn-ea"/>
                <a:cs typeface="+mn-cs"/>
              </a:rPr>
              <a:t>dolor</a:t>
            </a:r>
            <a:r>
              <a:rPr kumimoji="0" lang="en-AU" sz="2000" b="0" i="0" u="none" strike="noStrike" kern="1200" cap="none" spc="0" normalizeH="0" baseline="0" noProof="0">
                <a:ln>
                  <a:noFill/>
                </a:ln>
                <a:solidFill>
                  <a:schemeClr val="bg1"/>
                </a:solidFill>
                <a:effectLst/>
                <a:uLnTx/>
                <a:uFillTx/>
                <a:latin typeface="+mn-lt"/>
                <a:ea typeface="+mn-ea"/>
                <a:cs typeface="+mn-cs"/>
              </a:rPr>
              <a:t> sit </a:t>
            </a:r>
            <a:r>
              <a:rPr kumimoji="0" lang="en-AU" sz="2000" b="0" i="0" u="none" strike="noStrike" kern="1200" cap="none" spc="0" normalizeH="0" baseline="0" noProof="0" err="1">
                <a:ln>
                  <a:noFill/>
                </a:ln>
                <a:solidFill>
                  <a:schemeClr val="bg1"/>
                </a:solidFill>
                <a:effectLst/>
                <a:uLnTx/>
                <a:uFillTx/>
                <a:latin typeface="+mn-lt"/>
                <a:ea typeface="+mn-ea"/>
                <a:cs typeface="+mn-cs"/>
              </a:rPr>
              <a:t>amet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adipiscing</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elit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Suspendisse</a:t>
            </a:r>
            <a:r>
              <a:rPr kumimoji="0" lang="en-AU" sz="2000" b="0" i="0" u="none" strike="noStrike" kern="1200" cap="none" spc="0" normalizeH="0" baseline="0" noProof="0">
                <a:ln>
                  <a:noFill/>
                </a:ln>
                <a:solidFill>
                  <a:schemeClr val="bg1"/>
                </a:solidFill>
                <a:effectLst/>
                <a:uLnTx/>
                <a:uFillTx/>
                <a:latin typeface="+mn-lt"/>
                <a:ea typeface="+mn-ea"/>
                <a:cs typeface="+mn-cs"/>
              </a:rPr>
              <a:t> et </a:t>
            </a:r>
            <a:r>
              <a:rPr kumimoji="0" lang="en-AU" sz="2000" b="0" i="0" u="none" strike="noStrike" kern="1200" cap="none" spc="0" normalizeH="0" baseline="0" noProof="0" err="1">
                <a:ln>
                  <a:noFill/>
                </a:ln>
                <a:solidFill>
                  <a:schemeClr val="bg1"/>
                </a:solidFill>
                <a:effectLst/>
                <a:uLnTx/>
                <a:uFillTx/>
                <a:latin typeface="+mn-lt"/>
                <a:ea typeface="+mn-ea"/>
                <a:cs typeface="+mn-cs"/>
              </a:rPr>
              <a:t>vehicula</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risus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Mauris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aliquet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lectus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id cursus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dapibus </a:t>
            </a:r>
            <a:r>
              <a:rPr kumimoji="0" lang="en-AU" sz="2000" b="0" i="0" u="none" strike="noStrike" kern="1200" cap="none" spc="0" normalizeH="0" baseline="0" noProof="0" err="1">
                <a:ln>
                  <a:noFill/>
                </a:ln>
                <a:solidFill>
                  <a:schemeClr val="bg1"/>
                </a:solidFill>
                <a:effectLst/>
                <a:uLnTx/>
                <a:uFillTx/>
                <a:latin typeface="+mn-lt"/>
                <a:ea typeface="+mn-ea"/>
                <a:cs typeface="+mn-cs"/>
              </a:rPr>
              <a:t>eu</a:t>
            </a:r>
            <a:r>
              <a:rPr kumimoji="0" lang="en-AU" sz="2000" b="0" i="0" u="none" strike="noStrike" kern="1200" cap="none" spc="0" normalizeH="0" baseline="0" noProof="0">
                <a:ln>
                  <a:noFill/>
                </a:ln>
                <a:solidFill>
                  <a:schemeClr val="bg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Nulla ante </a:t>
            </a:r>
            <a:r>
              <a:rPr kumimoji="0" lang="en-AU" sz="2000" b="0" i="0" u="none" strike="noStrike" kern="1200" cap="none" spc="0" normalizeH="0" baseline="0" noProof="0" err="1">
                <a:ln>
                  <a:noFill/>
                </a:ln>
                <a:solidFill>
                  <a:schemeClr val="bg1"/>
                </a:solidFill>
                <a:effectLst/>
                <a:uLnTx/>
                <a:uFillTx/>
                <a:latin typeface="+mn-lt"/>
                <a:ea typeface="+mn-ea"/>
                <a:cs typeface="+mn-cs"/>
              </a:rPr>
              <a:t>justo</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ultricies</a:t>
            </a:r>
            <a:r>
              <a:rPr kumimoji="0" lang="en-AU" sz="2000" b="0" i="0" u="none" strike="noStrike" kern="1200" cap="none" spc="0" normalizeH="0" baseline="0" noProof="0">
                <a:ln>
                  <a:noFill/>
                </a:ln>
                <a:solidFill>
                  <a:schemeClr val="bg1"/>
                </a:solidFill>
                <a:effectLst/>
                <a:uLnTx/>
                <a:uFillTx/>
                <a:latin typeface="+mn-lt"/>
                <a:ea typeface="+mn-ea"/>
                <a:cs typeface="+mn-cs"/>
              </a:rPr>
              <a:t> sed nulla </a:t>
            </a:r>
            <a:r>
              <a:rPr kumimoji="0" lang="en-AU" sz="2000" b="0" i="0" u="none" strike="noStrike" kern="1200" cap="none" spc="0" normalizeH="0" baseline="0" noProof="0" err="1">
                <a:ln>
                  <a:noFill/>
                </a:ln>
                <a:solidFill>
                  <a:schemeClr val="bg1"/>
                </a:solidFill>
                <a:effectLst/>
                <a:uLnTx/>
                <a:uFillTx/>
                <a:latin typeface="+mn-lt"/>
                <a:ea typeface="+mn-ea"/>
                <a:cs typeface="+mn-cs"/>
              </a:rPr>
              <a:t>quis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facilisis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magna. Morbi </a:t>
            </a:r>
            <a:r>
              <a:rPr kumimoji="0" lang="en-AU" sz="2000" b="0" i="0" u="none" strike="noStrike" kern="1200" cap="none" spc="0" normalizeH="0" baseline="0" noProof="0" err="1">
                <a:ln>
                  <a:noFill/>
                </a:ln>
                <a:solidFill>
                  <a:schemeClr val="bg1"/>
                </a:solidFill>
                <a:effectLst/>
                <a:uLnTx/>
                <a:uFillTx/>
                <a:latin typeface="+mn-lt"/>
                <a:ea typeface="+mn-ea"/>
                <a:cs typeface="+mn-cs"/>
              </a:rPr>
              <a:t>pellentesque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turpis</a:t>
            </a:r>
            <a:r>
              <a:rPr kumimoji="0" lang="en-AU" sz="2000" b="0" i="0" u="none" strike="noStrike" kern="1200" cap="none" spc="0" normalizeH="0" baseline="0" noProof="0">
                <a:ln>
                  <a:noFill/>
                </a:ln>
                <a:solidFill>
                  <a:schemeClr val="bg1"/>
                </a:solidFill>
                <a:effectLst/>
                <a:uLnTx/>
                <a:uFillTx/>
                <a:latin typeface="+mn-lt"/>
                <a:ea typeface="+mn-ea"/>
                <a:cs typeface="+mn-cs"/>
              </a:rPr>
              <a:t> vel </a:t>
            </a:r>
            <a:r>
              <a:rPr kumimoji="0" lang="en-AU" sz="2000" b="0" i="0" u="none" strike="noStrike" kern="1200" cap="none" spc="0" normalizeH="0" baseline="0" noProof="0" err="1">
                <a:ln>
                  <a:noFill/>
                </a:ln>
                <a:solidFill>
                  <a:schemeClr val="bg1"/>
                </a:solidFill>
                <a:effectLst/>
                <a:uLnTx/>
                <a:uFillTx/>
                <a:latin typeface="+mn-lt"/>
                <a:ea typeface="+mn-ea"/>
                <a:cs typeface="+mn-cs"/>
              </a:rPr>
              <a:t>nisl</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scelerisque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hendrerit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ut</a:t>
            </a:r>
            <a:r>
              <a:rPr kumimoji="0" lang="en-AU" sz="2000" b="0" i="0" u="none" strike="noStrike" kern="1200" cap="none" spc="0" normalizeH="0" baseline="0" noProof="0">
                <a:ln>
                  <a:noFill/>
                </a:ln>
                <a:solidFill>
                  <a:schemeClr val="bg1"/>
                </a:solidFill>
                <a:effectLst/>
                <a:uLnTx/>
                <a:uFillTx/>
                <a:latin typeface="+mn-lt"/>
                <a:ea typeface="+mn-ea"/>
                <a:cs typeface="+mn-cs"/>
              </a:rPr>
              <a:t> pharetra </a:t>
            </a:r>
            <a:r>
              <a:rPr kumimoji="0" lang="en-AU" sz="2000" b="0" i="0" u="none" strike="noStrike" kern="1200" cap="none" spc="0" normalizeH="0" baseline="0" noProof="0" err="1">
                <a:ln>
                  <a:noFill/>
                </a:ln>
                <a:solidFill>
                  <a:schemeClr val="bg1"/>
                </a:solidFill>
                <a:effectLst/>
                <a:uLnTx/>
                <a:uFillTx/>
                <a:latin typeface="+mn-lt"/>
                <a:ea typeface="+mn-ea"/>
                <a:cs typeface="+mn-cs"/>
              </a:rPr>
              <a:t>lacus</a:t>
            </a:r>
            <a:r>
              <a:rPr kumimoji="0" lang="en-AU" sz="2000" b="0" i="0" u="none" strike="noStrike" kern="1200" cap="none" spc="0" normalizeH="0" baseline="0" noProof="0">
                <a:ln>
                  <a:noFill/>
                </a:ln>
                <a:solidFill>
                  <a:schemeClr val="bg1"/>
                </a:solidFill>
                <a:effectLst/>
                <a:uLnTx/>
                <a:uFillTx/>
                <a:latin typeface="+mn-lt"/>
                <a:ea typeface="+mn-ea"/>
                <a:cs typeface="+mn-cs"/>
              </a:rPr>
              <a:t>.</a:t>
            </a:r>
          </a:p>
          <a:p>
            <a:pPr algn="l">
              <a:spcBef>
                <a:spcPts val="1200"/>
              </a:spcBef>
            </a:pPr>
            <a:endParaRPr lang="en-US" sz="2000"/>
          </a:p>
        </p:txBody>
      </p:sp>
      <p:sp>
        <p:nvSpPr>
          <p:cNvPr id="16" name="Text Placeholder 15">
            <a:extLst>
              <a:ext uri="{FF2B5EF4-FFF2-40B4-BE49-F238E27FC236}">
                <a16:creationId xmlns:a16="http://schemas.microsoft.com/office/drawing/2014/main" id="{FA1A6EF9-6AF1-B172-CC8B-692AF3FA8D66}"/>
              </a:ext>
            </a:extLst>
          </p:cNvPr>
          <p:cNvSpPr>
            <a:spLocks noGrp="1"/>
          </p:cNvSpPr>
          <p:nvPr>
            <p:ph type="body" sz="quarter" idx="11" hasCustomPrompt="1"/>
          </p:nvPr>
        </p:nvSpPr>
        <p:spPr>
          <a:xfrm>
            <a:off x="369194" y="1155770"/>
            <a:ext cx="5194478"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sp>
        <p:nvSpPr>
          <p:cNvPr id="17" name="TextBox 16">
            <a:extLst>
              <a:ext uri="{FF2B5EF4-FFF2-40B4-BE49-F238E27FC236}">
                <a16:creationId xmlns:a16="http://schemas.microsoft.com/office/drawing/2014/main" id="{32D74010-7C3D-D63A-FA0B-BBA5B2D588EC}"/>
              </a:ext>
            </a:extLst>
          </p:cNvPr>
          <p:cNvSpPr txBox="1"/>
          <p:nvPr userDrawn="1"/>
        </p:nvSpPr>
        <p:spPr>
          <a:xfrm>
            <a:off x="8706118" y="193183"/>
            <a:ext cx="3485882" cy="1864615"/>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spTree>
    <p:extLst>
      <p:ext uri="{BB962C8B-B14F-4D97-AF65-F5344CB8AC3E}">
        <p14:creationId xmlns:p14="http://schemas.microsoft.com/office/powerpoint/2010/main" val="3778099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lf colour | Indigenou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B2EAE41-F521-C583-6B25-EDF6C38AFDD2}"/>
              </a:ext>
            </a:extLst>
          </p:cNvPr>
          <p:cNvSpPr/>
          <p:nvPr/>
        </p:nvSpPr>
        <p:spPr>
          <a:xfrm>
            <a:off x="0" y="0"/>
            <a:ext cx="6014720" cy="68580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8A1BD"/>
              </a:solidFill>
            </a:endParaRPr>
          </a:p>
        </p:txBody>
      </p:sp>
      <p:sp>
        <p:nvSpPr>
          <p:cNvPr id="17" name="TextBox 16">
            <a:extLst>
              <a:ext uri="{FF2B5EF4-FFF2-40B4-BE49-F238E27FC236}">
                <a16:creationId xmlns:a16="http://schemas.microsoft.com/office/drawing/2014/main" id="{32D74010-7C3D-D63A-FA0B-BBA5B2D588EC}"/>
              </a:ext>
            </a:extLst>
          </p:cNvPr>
          <p:cNvSpPr txBox="1"/>
          <p:nvPr/>
        </p:nvSpPr>
        <p:spPr>
          <a:xfrm>
            <a:off x="8706118" y="193183"/>
            <a:ext cx="3485882" cy="1864615"/>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pic>
        <p:nvPicPr>
          <p:cNvPr id="3" name="Picture 2">
            <a:extLst>
              <a:ext uri="{FF2B5EF4-FFF2-40B4-BE49-F238E27FC236}">
                <a16:creationId xmlns:a16="http://schemas.microsoft.com/office/drawing/2014/main" id="{5F3BEA7A-9690-1777-1F5B-48B80C67028F}"/>
              </a:ext>
            </a:extLst>
          </p:cNvPr>
          <p:cNvPicPr>
            <a:picLocks noChangeAspect="1"/>
          </p:cNvPicPr>
          <p:nvPr userDrawn="1"/>
        </p:nvPicPr>
        <p:blipFill rotWithShape="1">
          <a:blip r:embed="rId2"/>
          <a:srcRect l="13219" r="18193" b="70238"/>
          <a:stretch/>
        </p:blipFill>
        <p:spPr>
          <a:xfrm>
            <a:off x="-1" y="4761763"/>
            <a:ext cx="6014721" cy="2096237"/>
          </a:xfrm>
          <a:prstGeom prst="rect">
            <a:avLst/>
          </a:prstGeom>
        </p:spPr>
      </p:pic>
      <p:sp>
        <p:nvSpPr>
          <p:cNvPr id="15" name="Subtitle 2">
            <a:extLst>
              <a:ext uri="{FF2B5EF4-FFF2-40B4-BE49-F238E27FC236}">
                <a16:creationId xmlns:a16="http://schemas.microsoft.com/office/drawing/2014/main" id="{25B947A4-B239-F160-09DD-EF8A2C9EAD22}"/>
              </a:ext>
            </a:extLst>
          </p:cNvPr>
          <p:cNvSpPr>
            <a:spLocks noGrp="1"/>
          </p:cNvSpPr>
          <p:nvPr>
            <p:ph type="subTitle" idx="4294967295" hasCustomPrompt="1"/>
          </p:nvPr>
        </p:nvSpPr>
        <p:spPr>
          <a:xfrm>
            <a:off x="6473524" y="2906590"/>
            <a:ext cx="5272008" cy="2437667"/>
          </a:xfrm>
        </p:spPr>
        <p:txBody>
          <a:bodyPr vert="horz" lIns="9000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lang="en-US" sz="2400" kern="1200" dirty="0">
                <a:solidFill>
                  <a:schemeClr val="tx1"/>
                </a:solidFill>
                <a:latin typeface="+mn-lt"/>
                <a:ea typeface="+mn-ea"/>
                <a:cs typeface="+mn-cs"/>
              </a:defRPr>
            </a:lvl1pPr>
          </a:lstStyle>
          <a:p>
            <a:pPr lvl="0"/>
            <a:r>
              <a:rPr lang="en-AU" sz="2000"/>
              <a:t>Lorem ipsum </a:t>
            </a:r>
            <a:r>
              <a:rPr lang="en-AU" sz="2000" err="1"/>
              <a:t>dolor</a:t>
            </a:r>
            <a:r>
              <a:rPr lang="en-AU" sz="2000"/>
              <a:t> sit </a:t>
            </a:r>
            <a:r>
              <a:rPr lang="en-AU" sz="2000" err="1"/>
              <a:t>amet</a:t>
            </a:r>
            <a:r>
              <a:rPr lang="en-AU" sz="2000"/>
              <a:t>, </a:t>
            </a:r>
            <a:r>
              <a:rPr lang="en-AU" sz="2000" err="1"/>
              <a:t>consectetur</a:t>
            </a:r>
            <a:r>
              <a:rPr lang="en-AU" sz="2000"/>
              <a:t> </a:t>
            </a:r>
            <a:r>
              <a:rPr lang="en-AU" sz="2000" err="1"/>
              <a:t>adipiscing</a:t>
            </a:r>
            <a:r>
              <a:rPr lang="en-AU" sz="2000"/>
              <a:t> </a:t>
            </a:r>
            <a:r>
              <a:rPr lang="en-AU" sz="2000" err="1"/>
              <a:t>elit</a:t>
            </a:r>
            <a:r>
              <a:rPr lang="en-AU" sz="2000"/>
              <a:t>. </a:t>
            </a:r>
            <a:r>
              <a:rPr lang="en-AU" sz="2000" err="1"/>
              <a:t>Suspendisse</a:t>
            </a:r>
            <a:r>
              <a:rPr lang="en-AU" sz="2000"/>
              <a:t> et </a:t>
            </a:r>
            <a:r>
              <a:rPr lang="en-AU" sz="2000" err="1"/>
              <a:t>vehicula</a:t>
            </a:r>
            <a:r>
              <a:rPr lang="en-AU" sz="2000"/>
              <a:t> </a:t>
            </a:r>
            <a:r>
              <a:rPr lang="en-AU" sz="2000" err="1"/>
              <a:t>risus</a:t>
            </a:r>
            <a:r>
              <a:rPr lang="en-AU" sz="2000"/>
              <a:t>. </a:t>
            </a:r>
            <a:r>
              <a:rPr lang="en-AU" sz="2000" err="1"/>
              <a:t>Mauris</a:t>
            </a:r>
            <a:r>
              <a:rPr lang="en-AU" sz="2000"/>
              <a:t> </a:t>
            </a:r>
            <a:r>
              <a:rPr lang="en-AU" sz="2000" err="1"/>
              <a:t>aliquet</a:t>
            </a:r>
            <a:r>
              <a:rPr lang="en-AU" sz="2000"/>
              <a:t> </a:t>
            </a:r>
            <a:r>
              <a:rPr lang="en-AU" sz="2000" err="1"/>
              <a:t>lectus</a:t>
            </a:r>
            <a:r>
              <a:rPr lang="en-AU" sz="2000"/>
              <a:t> </a:t>
            </a:r>
            <a:r>
              <a:rPr lang="en-AU" sz="2000" err="1"/>
              <a:t>urna</a:t>
            </a:r>
            <a:r>
              <a:rPr lang="en-AU" sz="2000"/>
              <a:t>, id cursus </a:t>
            </a:r>
            <a:r>
              <a:rPr lang="en-AU" sz="2000" err="1"/>
              <a:t>urna</a:t>
            </a:r>
            <a:r>
              <a:rPr lang="en-AU" sz="2000"/>
              <a:t> </a:t>
            </a:r>
            <a:r>
              <a:rPr lang="en-AU" sz="2000" err="1"/>
              <a:t>dapibus</a:t>
            </a:r>
            <a:r>
              <a:rPr lang="en-AU" sz="2000"/>
              <a:t> </a:t>
            </a:r>
            <a:r>
              <a:rPr lang="en-AU" sz="2000" err="1"/>
              <a:t>eu</a:t>
            </a:r>
            <a:r>
              <a:rPr lang="en-AU" sz="2000"/>
              <a:t>. </a:t>
            </a:r>
          </a:p>
          <a:p>
            <a:pPr lvl="0"/>
            <a:r>
              <a:rPr lang="en-AU" sz="2000" err="1"/>
              <a:t>Nulla</a:t>
            </a:r>
            <a:r>
              <a:rPr lang="en-AU" sz="2000"/>
              <a:t> ante </a:t>
            </a:r>
            <a:r>
              <a:rPr lang="en-AU" sz="2000" err="1"/>
              <a:t>justo</a:t>
            </a:r>
            <a:r>
              <a:rPr lang="en-AU" sz="2000"/>
              <a:t>, </a:t>
            </a:r>
            <a:r>
              <a:rPr lang="en-AU" sz="2000" err="1"/>
              <a:t>ultricies</a:t>
            </a:r>
            <a:r>
              <a:rPr lang="en-AU" sz="2000"/>
              <a:t> </a:t>
            </a:r>
            <a:r>
              <a:rPr lang="en-AU" sz="2000" err="1"/>
              <a:t>sed</a:t>
            </a:r>
            <a:r>
              <a:rPr lang="en-AU" sz="2000"/>
              <a:t> </a:t>
            </a:r>
            <a:r>
              <a:rPr lang="en-AU" sz="2000" err="1"/>
              <a:t>nulla</a:t>
            </a:r>
            <a:r>
              <a:rPr lang="en-AU" sz="2000"/>
              <a:t> </a:t>
            </a:r>
            <a:r>
              <a:rPr lang="en-AU" sz="2000" err="1"/>
              <a:t>quis</a:t>
            </a:r>
            <a:r>
              <a:rPr lang="en-AU" sz="2000"/>
              <a:t>, </a:t>
            </a:r>
            <a:r>
              <a:rPr lang="en-AU" sz="2000" err="1"/>
              <a:t>facilisis</a:t>
            </a:r>
            <a:r>
              <a:rPr lang="en-AU" sz="2000"/>
              <a:t> </a:t>
            </a:r>
            <a:r>
              <a:rPr lang="en-AU" sz="2000" err="1"/>
              <a:t>consectetur</a:t>
            </a:r>
            <a:r>
              <a:rPr lang="en-AU" sz="2000"/>
              <a:t> magna. Morbi </a:t>
            </a:r>
            <a:r>
              <a:rPr lang="en-AU" sz="2000" err="1"/>
              <a:t>pellentesque</a:t>
            </a:r>
            <a:r>
              <a:rPr lang="en-AU" sz="2000"/>
              <a:t> </a:t>
            </a:r>
            <a:r>
              <a:rPr lang="en-AU" sz="2000" err="1"/>
              <a:t>turpis</a:t>
            </a:r>
            <a:r>
              <a:rPr lang="en-AU" sz="2000"/>
              <a:t> </a:t>
            </a:r>
            <a:r>
              <a:rPr lang="en-AU" sz="2000" err="1"/>
              <a:t>vel</a:t>
            </a:r>
            <a:r>
              <a:rPr lang="en-AU" sz="2000"/>
              <a:t> </a:t>
            </a:r>
            <a:r>
              <a:rPr lang="en-AU" sz="2000" err="1"/>
              <a:t>nisl</a:t>
            </a:r>
            <a:r>
              <a:rPr lang="en-AU" sz="2000"/>
              <a:t> </a:t>
            </a:r>
            <a:r>
              <a:rPr lang="en-AU" sz="2000" err="1"/>
              <a:t>scelerisque</a:t>
            </a:r>
            <a:r>
              <a:rPr lang="en-AU" sz="2000"/>
              <a:t> </a:t>
            </a:r>
            <a:r>
              <a:rPr lang="en-AU" sz="2000" err="1"/>
              <a:t>hendrerit</a:t>
            </a:r>
            <a:r>
              <a:rPr lang="en-AU" sz="2000"/>
              <a:t> </a:t>
            </a:r>
            <a:r>
              <a:rPr lang="en-AU" sz="2000" err="1"/>
              <a:t>ut</a:t>
            </a:r>
            <a:r>
              <a:rPr lang="en-AU" sz="2000"/>
              <a:t> pharetra </a:t>
            </a:r>
            <a:r>
              <a:rPr lang="en-AU" sz="2000" err="1"/>
              <a:t>lacus</a:t>
            </a:r>
            <a:r>
              <a:rPr lang="en-AU" sz="2000"/>
              <a:t>.</a:t>
            </a:r>
            <a:endParaRPr lang="en-US" sz="2000"/>
          </a:p>
        </p:txBody>
      </p:sp>
      <p:sp>
        <p:nvSpPr>
          <p:cNvPr id="18" name="Title 1">
            <a:extLst>
              <a:ext uri="{FF2B5EF4-FFF2-40B4-BE49-F238E27FC236}">
                <a16:creationId xmlns:a16="http://schemas.microsoft.com/office/drawing/2014/main" id="{08729123-7BF5-BF21-6CD7-D7275D1A1E6B}"/>
              </a:ext>
            </a:extLst>
          </p:cNvPr>
          <p:cNvSpPr>
            <a:spLocks noGrp="1"/>
          </p:cNvSpPr>
          <p:nvPr>
            <p:ph type="ctrTitle" idx="4294967295" hasCustomPrompt="1"/>
          </p:nvPr>
        </p:nvSpPr>
        <p:spPr>
          <a:xfrm>
            <a:off x="6473524" y="604785"/>
            <a:ext cx="5272008" cy="2032547"/>
          </a:xfrm>
        </p:spPr>
        <p:txBody>
          <a:bodyPr vert="horz" lIns="91440" tIns="45720" rIns="91440" bIns="45720" rtlCol="0" anchor="t">
            <a:noAutofit/>
          </a:bodyPr>
          <a:lstStyle>
            <a:lvl1pPr>
              <a:defRPr lang="en-US" sz="4400" baseline="0" dirty="0">
                <a:solidFill>
                  <a:schemeClr val="accent1"/>
                </a:solidFill>
              </a:defRPr>
            </a:lvl1pPr>
          </a:lstStyle>
          <a:p>
            <a:r>
              <a:rPr lang="en-US" b="1">
                <a:solidFill>
                  <a:srgbClr val="28A1BD"/>
                </a:solidFill>
                <a:latin typeface="+mn-lt"/>
              </a:rPr>
              <a:t>Example expanded title for presentation,</a:t>
            </a:r>
            <a:br>
              <a:rPr lang="en-US" b="1">
                <a:solidFill>
                  <a:srgbClr val="28A1BD"/>
                </a:solidFill>
                <a:latin typeface="+mn-lt"/>
              </a:rPr>
            </a:br>
            <a:r>
              <a:rPr lang="en-US" b="1">
                <a:solidFill>
                  <a:srgbClr val="28A1BD"/>
                </a:solidFill>
                <a:latin typeface="+mn-lt"/>
              </a:rPr>
              <a:t>third line.</a:t>
            </a:r>
          </a:p>
        </p:txBody>
      </p:sp>
      <p:sp>
        <p:nvSpPr>
          <p:cNvPr id="19" name="Text Placeholder 13">
            <a:extLst>
              <a:ext uri="{FF2B5EF4-FFF2-40B4-BE49-F238E27FC236}">
                <a16:creationId xmlns:a16="http://schemas.microsoft.com/office/drawing/2014/main" id="{3360D402-4FFA-036E-3CE5-1DE1A410B061}"/>
              </a:ext>
            </a:extLst>
          </p:cNvPr>
          <p:cNvSpPr>
            <a:spLocks noGrp="1"/>
          </p:cNvSpPr>
          <p:nvPr>
            <p:ph type="body" sz="quarter" idx="10" hasCustomPrompt="1"/>
          </p:nvPr>
        </p:nvSpPr>
        <p:spPr>
          <a:xfrm>
            <a:off x="373575" y="2906590"/>
            <a:ext cx="5190097" cy="2438400"/>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Lorem ipsum </a:t>
            </a:r>
            <a:r>
              <a:rPr kumimoji="0" lang="en-AU" sz="2000" b="0" i="0" u="none" strike="noStrike" kern="1200" cap="none" spc="0" normalizeH="0" baseline="0" noProof="0" err="1">
                <a:ln>
                  <a:noFill/>
                </a:ln>
                <a:solidFill>
                  <a:schemeClr val="bg1"/>
                </a:solidFill>
                <a:effectLst/>
                <a:uLnTx/>
                <a:uFillTx/>
                <a:latin typeface="+mn-lt"/>
                <a:ea typeface="+mn-ea"/>
                <a:cs typeface="+mn-cs"/>
              </a:rPr>
              <a:t>dolor</a:t>
            </a:r>
            <a:r>
              <a:rPr kumimoji="0" lang="en-AU" sz="2000" b="0" i="0" u="none" strike="noStrike" kern="1200" cap="none" spc="0" normalizeH="0" baseline="0" noProof="0">
                <a:ln>
                  <a:noFill/>
                </a:ln>
                <a:solidFill>
                  <a:schemeClr val="bg1"/>
                </a:solidFill>
                <a:effectLst/>
                <a:uLnTx/>
                <a:uFillTx/>
                <a:latin typeface="+mn-lt"/>
                <a:ea typeface="+mn-ea"/>
                <a:cs typeface="+mn-cs"/>
              </a:rPr>
              <a:t> sit </a:t>
            </a:r>
            <a:r>
              <a:rPr kumimoji="0" lang="en-AU" sz="2000" b="0" i="0" u="none" strike="noStrike" kern="1200" cap="none" spc="0" normalizeH="0" baseline="0" noProof="0" err="1">
                <a:ln>
                  <a:noFill/>
                </a:ln>
                <a:solidFill>
                  <a:schemeClr val="bg1"/>
                </a:solidFill>
                <a:effectLst/>
                <a:uLnTx/>
                <a:uFillTx/>
                <a:latin typeface="+mn-lt"/>
                <a:ea typeface="+mn-ea"/>
                <a:cs typeface="+mn-cs"/>
              </a:rPr>
              <a:t>amet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adipiscing</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elit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Suspendisse</a:t>
            </a:r>
            <a:r>
              <a:rPr kumimoji="0" lang="en-AU" sz="2000" b="0" i="0" u="none" strike="noStrike" kern="1200" cap="none" spc="0" normalizeH="0" baseline="0" noProof="0">
                <a:ln>
                  <a:noFill/>
                </a:ln>
                <a:solidFill>
                  <a:schemeClr val="bg1"/>
                </a:solidFill>
                <a:effectLst/>
                <a:uLnTx/>
                <a:uFillTx/>
                <a:latin typeface="+mn-lt"/>
                <a:ea typeface="+mn-ea"/>
                <a:cs typeface="+mn-cs"/>
              </a:rPr>
              <a:t> et </a:t>
            </a:r>
            <a:r>
              <a:rPr kumimoji="0" lang="en-AU" sz="2000" b="0" i="0" u="none" strike="noStrike" kern="1200" cap="none" spc="0" normalizeH="0" baseline="0" noProof="0" err="1">
                <a:ln>
                  <a:noFill/>
                </a:ln>
                <a:solidFill>
                  <a:schemeClr val="bg1"/>
                </a:solidFill>
                <a:effectLst/>
                <a:uLnTx/>
                <a:uFillTx/>
                <a:latin typeface="+mn-lt"/>
                <a:ea typeface="+mn-ea"/>
                <a:cs typeface="+mn-cs"/>
              </a:rPr>
              <a:t>vehicula</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risus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Mauris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aliquet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lectus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id cursus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dapibus </a:t>
            </a:r>
            <a:r>
              <a:rPr kumimoji="0" lang="en-AU" sz="2000" b="0" i="0" u="none" strike="noStrike" kern="1200" cap="none" spc="0" normalizeH="0" baseline="0" noProof="0" err="1">
                <a:ln>
                  <a:noFill/>
                </a:ln>
                <a:solidFill>
                  <a:schemeClr val="bg1"/>
                </a:solidFill>
                <a:effectLst/>
                <a:uLnTx/>
                <a:uFillTx/>
                <a:latin typeface="+mn-lt"/>
                <a:ea typeface="+mn-ea"/>
                <a:cs typeface="+mn-cs"/>
              </a:rPr>
              <a:t>eu</a:t>
            </a:r>
            <a:r>
              <a:rPr kumimoji="0" lang="en-AU" sz="2000" b="0" i="0" u="none" strike="noStrike" kern="1200" cap="none" spc="0" normalizeH="0" baseline="0" noProof="0">
                <a:ln>
                  <a:noFill/>
                </a:ln>
                <a:solidFill>
                  <a:schemeClr val="bg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Nulla ante </a:t>
            </a:r>
            <a:r>
              <a:rPr kumimoji="0" lang="en-AU" sz="2000" b="0" i="0" u="none" strike="noStrike" kern="1200" cap="none" spc="0" normalizeH="0" baseline="0" noProof="0" err="1">
                <a:ln>
                  <a:noFill/>
                </a:ln>
                <a:solidFill>
                  <a:schemeClr val="bg1"/>
                </a:solidFill>
                <a:effectLst/>
                <a:uLnTx/>
                <a:uFillTx/>
                <a:latin typeface="+mn-lt"/>
                <a:ea typeface="+mn-ea"/>
                <a:cs typeface="+mn-cs"/>
              </a:rPr>
              <a:t>justo</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ultricies</a:t>
            </a:r>
            <a:r>
              <a:rPr kumimoji="0" lang="en-AU" sz="2000" b="0" i="0" u="none" strike="noStrike" kern="1200" cap="none" spc="0" normalizeH="0" baseline="0" noProof="0">
                <a:ln>
                  <a:noFill/>
                </a:ln>
                <a:solidFill>
                  <a:schemeClr val="bg1"/>
                </a:solidFill>
                <a:effectLst/>
                <a:uLnTx/>
                <a:uFillTx/>
                <a:latin typeface="+mn-lt"/>
                <a:ea typeface="+mn-ea"/>
                <a:cs typeface="+mn-cs"/>
              </a:rPr>
              <a:t> sed nulla </a:t>
            </a:r>
            <a:r>
              <a:rPr kumimoji="0" lang="en-AU" sz="2000" b="0" i="0" u="none" strike="noStrike" kern="1200" cap="none" spc="0" normalizeH="0" baseline="0" noProof="0" err="1">
                <a:ln>
                  <a:noFill/>
                </a:ln>
                <a:solidFill>
                  <a:schemeClr val="bg1"/>
                </a:solidFill>
                <a:effectLst/>
                <a:uLnTx/>
                <a:uFillTx/>
                <a:latin typeface="+mn-lt"/>
                <a:ea typeface="+mn-ea"/>
                <a:cs typeface="+mn-cs"/>
              </a:rPr>
              <a:t>quis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facilisis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magna. Morbi </a:t>
            </a:r>
            <a:r>
              <a:rPr kumimoji="0" lang="en-AU" sz="2000" b="0" i="0" u="none" strike="noStrike" kern="1200" cap="none" spc="0" normalizeH="0" baseline="0" noProof="0" err="1">
                <a:ln>
                  <a:noFill/>
                </a:ln>
                <a:solidFill>
                  <a:schemeClr val="bg1"/>
                </a:solidFill>
                <a:effectLst/>
                <a:uLnTx/>
                <a:uFillTx/>
                <a:latin typeface="+mn-lt"/>
                <a:ea typeface="+mn-ea"/>
                <a:cs typeface="+mn-cs"/>
              </a:rPr>
              <a:t>pellentesque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turpis</a:t>
            </a:r>
            <a:r>
              <a:rPr kumimoji="0" lang="en-AU" sz="2000" b="0" i="0" u="none" strike="noStrike" kern="1200" cap="none" spc="0" normalizeH="0" baseline="0" noProof="0">
                <a:ln>
                  <a:noFill/>
                </a:ln>
                <a:solidFill>
                  <a:schemeClr val="bg1"/>
                </a:solidFill>
                <a:effectLst/>
                <a:uLnTx/>
                <a:uFillTx/>
                <a:latin typeface="+mn-lt"/>
                <a:ea typeface="+mn-ea"/>
                <a:cs typeface="+mn-cs"/>
              </a:rPr>
              <a:t> vel </a:t>
            </a:r>
            <a:r>
              <a:rPr kumimoji="0" lang="en-AU" sz="2000" b="0" i="0" u="none" strike="noStrike" kern="1200" cap="none" spc="0" normalizeH="0" baseline="0" noProof="0" err="1">
                <a:ln>
                  <a:noFill/>
                </a:ln>
                <a:solidFill>
                  <a:schemeClr val="bg1"/>
                </a:solidFill>
                <a:effectLst/>
                <a:uLnTx/>
                <a:uFillTx/>
                <a:latin typeface="+mn-lt"/>
                <a:ea typeface="+mn-ea"/>
                <a:cs typeface="+mn-cs"/>
              </a:rPr>
              <a:t>nisl</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scelerisque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hendrerit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ut</a:t>
            </a:r>
            <a:r>
              <a:rPr kumimoji="0" lang="en-AU" sz="2000" b="0" i="0" u="none" strike="noStrike" kern="1200" cap="none" spc="0" normalizeH="0" baseline="0" noProof="0">
                <a:ln>
                  <a:noFill/>
                </a:ln>
                <a:solidFill>
                  <a:schemeClr val="bg1"/>
                </a:solidFill>
                <a:effectLst/>
                <a:uLnTx/>
                <a:uFillTx/>
                <a:latin typeface="+mn-lt"/>
                <a:ea typeface="+mn-ea"/>
                <a:cs typeface="+mn-cs"/>
              </a:rPr>
              <a:t> pharetra </a:t>
            </a:r>
            <a:r>
              <a:rPr kumimoji="0" lang="en-AU" sz="2000" b="0" i="0" u="none" strike="noStrike" kern="1200" cap="none" spc="0" normalizeH="0" baseline="0" noProof="0" err="1">
                <a:ln>
                  <a:noFill/>
                </a:ln>
                <a:solidFill>
                  <a:schemeClr val="bg1"/>
                </a:solidFill>
                <a:effectLst/>
                <a:uLnTx/>
                <a:uFillTx/>
                <a:latin typeface="+mn-lt"/>
                <a:ea typeface="+mn-ea"/>
                <a:cs typeface="+mn-cs"/>
              </a:rPr>
              <a:t>lacus</a:t>
            </a:r>
            <a:r>
              <a:rPr kumimoji="0" lang="en-AU" sz="2000" b="0" i="0" u="none" strike="noStrike" kern="1200" cap="none" spc="0" normalizeH="0" baseline="0" noProof="0">
                <a:ln>
                  <a:noFill/>
                </a:ln>
                <a:solidFill>
                  <a:schemeClr val="bg1"/>
                </a:solidFill>
                <a:effectLst/>
                <a:uLnTx/>
                <a:uFillTx/>
                <a:latin typeface="+mn-lt"/>
                <a:ea typeface="+mn-ea"/>
                <a:cs typeface="+mn-cs"/>
              </a:rPr>
              <a:t>.</a:t>
            </a:r>
          </a:p>
          <a:p>
            <a:pPr algn="l">
              <a:spcBef>
                <a:spcPts val="1200"/>
              </a:spcBef>
            </a:pPr>
            <a:endParaRPr lang="en-US" sz="2000"/>
          </a:p>
        </p:txBody>
      </p:sp>
      <p:sp>
        <p:nvSpPr>
          <p:cNvPr id="20" name="Text Placeholder 15">
            <a:extLst>
              <a:ext uri="{FF2B5EF4-FFF2-40B4-BE49-F238E27FC236}">
                <a16:creationId xmlns:a16="http://schemas.microsoft.com/office/drawing/2014/main" id="{EA444CBA-A371-773B-E08F-97B3B5C460DC}"/>
              </a:ext>
            </a:extLst>
          </p:cNvPr>
          <p:cNvSpPr>
            <a:spLocks noGrp="1"/>
          </p:cNvSpPr>
          <p:nvPr>
            <p:ph type="body" sz="quarter" idx="11" hasCustomPrompt="1"/>
          </p:nvPr>
        </p:nvSpPr>
        <p:spPr>
          <a:xfrm>
            <a:off x="369194" y="604785"/>
            <a:ext cx="5194478"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spTree>
    <p:extLst>
      <p:ext uri="{BB962C8B-B14F-4D97-AF65-F5344CB8AC3E}">
        <p14:creationId xmlns:p14="http://schemas.microsoft.com/office/powerpoint/2010/main" val="26021219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alf colour | Half image | Corpora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9B110-22A3-E800-8542-5C8B7D12597B}"/>
              </a:ext>
            </a:extLst>
          </p:cNvPr>
          <p:cNvSpPr/>
          <p:nvPr userDrawn="1"/>
        </p:nvSpPr>
        <p:spPr>
          <a:xfrm>
            <a:off x="0" y="-12700"/>
            <a:ext cx="6104468" cy="68834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2">
            <a:extLst>
              <a:ext uri="{FF2B5EF4-FFF2-40B4-BE49-F238E27FC236}">
                <a16:creationId xmlns:a16="http://schemas.microsoft.com/office/drawing/2014/main" id="{9958DCE1-A545-D0AC-4E9C-CCCEA37AD969}"/>
              </a:ext>
            </a:extLst>
          </p:cNvPr>
          <p:cNvSpPr>
            <a:spLocks noGrp="1"/>
          </p:cNvSpPr>
          <p:nvPr>
            <p:ph type="subTitle" idx="4294967295" hasCustomPrompt="1"/>
          </p:nvPr>
        </p:nvSpPr>
        <p:spPr>
          <a:xfrm>
            <a:off x="421379" y="3167063"/>
            <a:ext cx="5232445" cy="2965450"/>
          </a:xfrm>
        </p:spPr>
        <p:txBody>
          <a:bodyPr>
            <a:normAutofit/>
          </a:bodyPr>
          <a:lstStyle>
            <a:lvl1pPr>
              <a:defRPr sz="2200" baseline="0">
                <a:solidFill>
                  <a:schemeClr val="bg1"/>
                </a:solidFill>
                <a:latin typeface="Calibri" panose="020F0502020204030204" pitchFamily="34" charset="0"/>
              </a:defRPr>
            </a:lvl1pPr>
          </a:lstStyle>
          <a:p>
            <a:pPr algn="l"/>
            <a:r>
              <a:rPr lang="en-AU" sz="2400">
                <a:solidFill>
                  <a:schemeClr val="bg1"/>
                </a:solidFill>
              </a:rPr>
              <a:t>Lorem ipsum </a:t>
            </a:r>
            <a:r>
              <a:rPr lang="en-AU" sz="2400" err="1">
                <a:solidFill>
                  <a:schemeClr val="bg1"/>
                </a:solidFill>
              </a:rPr>
              <a:t>dolor</a:t>
            </a:r>
            <a:r>
              <a:rPr lang="en-AU" sz="2400">
                <a:solidFill>
                  <a:schemeClr val="bg1"/>
                </a:solidFill>
              </a:rPr>
              <a:t> sit </a:t>
            </a:r>
            <a:r>
              <a:rPr lang="en-AU" sz="2400" err="1">
                <a:solidFill>
                  <a:schemeClr val="bg1"/>
                </a:solidFill>
              </a:rPr>
              <a:t>amet</a:t>
            </a:r>
            <a:r>
              <a:rPr lang="en-AU" sz="2400">
                <a:solidFill>
                  <a:schemeClr val="bg1"/>
                </a:solidFill>
              </a:rPr>
              <a:t>, </a:t>
            </a:r>
            <a:r>
              <a:rPr lang="en-AU" sz="2400" err="1">
                <a:solidFill>
                  <a:schemeClr val="bg1"/>
                </a:solidFill>
              </a:rPr>
              <a:t>consectetur</a:t>
            </a:r>
            <a:r>
              <a:rPr lang="en-AU" sz="2400">
                <a:solidFill>
                  <a:schemeClr val="bg1"/>
                </a:solidFill>
              </a:rPr>
              <a:t> </a:t>
            </a:r>
            <a:r>
              <a:rPr lang="en-AU" sz="2400" err="1">
                <a:solidFill>
                  <a:schemeClr val="bg1"/>
                </a:solidFill>
              </a:rPr>
              <a:t>adipiscing</a:t>
            </a:r>
            <a:r>
              <a:rPr lang="en-AU" sz="2400">
                <a:solidFill>
                  <a:schemeClr val="bg1"/>
                </a:solidFill>
              </a:rPr>
              <a:t> </a:t>
            </a:r>
            <a:r>
              <a:rPr lang="en-AU" sz="2400" err="1">
                <a:solidFill>
                  <a:schemeClr val="bg1"/>
                </a:solidFill>
              </a:rPr>
              <a:t>elit</a:t>
            </a:r>
            <a:r>
              <a:rPr lang="en-AU" sz="2400">
                <a:solidFill>
                  <a:schemeClr val="bg1"/>
                </a:solidFill>
              </a:rPr>
              <a:t>. </a:t>
            </a:r>
            <a:r>
              <a:rPr lang="en-AU" sz="2400" err="1">
                <a:solidFill>
                  <a:schemeClr val="bg1"/>
                </a:solidFill>
              </a:rPr>
              <a:t>Suspendisse</a:t>
            </a:r>
            <a:r>
              <a:rPr lang="en-AU" sz="2400">
                <a:solidFill>
                  <a:schemeClr val="bg1"/>
                </a:solidFill>
              </a:rPr>
              <a:t> et </a:t>
            </a:r>
            <a:r>
              <a:rPr lang="en-AU" sz="2400" err="1">
                <a:solidFill>
                  <a:schemeClr val="bg1"/>
                </a:solidFill>
              </a:rPr>
              <a:t>vehicula</a:t>
            </a:r>
            <a:r>
              <a:rPr lang="en-AU" sz="2400">
                <a:solidFill>
                  <a:schemeClr val="bg1"/>
                </a:solidFill>
              </a:rPr>
              <a:t> </a:t>
            </a:r>
            <a:r>
              <a:rPr lang="en-AU" sz="2400" err="1">
                <a:solidFill>
                  <a:schemeClr val="bg1"/>
                </a:solidFill>
              </a:rPr>
              <a:t>risus</a:t>
            </a:r>
            <a:r>
              <a:rPr lang="en-AU" sz="2400">
                <a:solidFill>
                  <a:schemeClr val="bg1"/>
                </a:solidFill>
              </a:rPr>
              <a:t>. </a:t>
            </a:r>
            <a:r>
              <a:rPr lang="en-AU" sz="2400" err="1">
                <a:solidFill>
                  <a:schemeClr val="bg1"/>
                </a:solidFill>
              </a:rPr>
              <a:t>Mauris</a:t>
            </a:r>
            <a:r>
              <a:rPr lang="en-AU" sz="2400">
                <a:solidFill>
                  <a:schemeClr val="bg1"/>
                </a:solidFill>
              </a:rPr>
              <a:t> </a:t>
            </a:r>
            <a:r>
              <a:rPr lang="en-AU" sz="2400" err="1">
                <a:solidFill>
                  <a:schemeClr val="bg1"/>
                </a:solidFill>
              </a:rPr>
              <a:t>aliquet</a:t>
            </a:r>
            <a:r>
              <a:rPr lang="en-AU" sz="2400">
                <a:solidFill>
                  <a:schemeClr val="bg1"/>
                </a:solidFill>
              </a:rPr>
              <a:t> </a:t>
            </a:r>
            <a:r>
              <a:rPr lang="en-AU" sz="2400" err="1">
                <a:solidFill>
                  <a:schemeClr val="bg1"/>
                </a:solidFill>
              </a:rPr>
              <a:t>lectus</a:t>
            </a:r>
            <a:r>
              <a:rPr lang="en-AU" sz="2400">
                <a:solidFill>
                  <a:schemeClr val="bg1"/>
                </a:solidFill>
              </a:rPr>
              <a:t> </a:t>
            </a:r>
            <a:r>
              <a:rPr lang="en-AU" sz="2400" err="1">
                <a:solidFill>
                  <a:schemeClr val="bg1"/>
                </a:solidFill>
              </a:rPr>
              <a:t>urna</a:t>
            </a:r>
            <a:r>
              <a:rPr lang="en-AU" sz="2400">
                <a:solidFill>
                  <a:schemeClr val="bg1"/>
                </a:solidFill>
              </a:rPr>
              <a:t>, id cursus </a:t>
            </a:r>
            <a:r>
              <a:rPr lang="en-AU" sz="2400" err="1">
                <a:solidFill>
                  <a:schemeClr val="bg1"/>
                </a:solidFill>
              </a:rPr>
              <a:t>urna</a:t>
            </a:r>
            <a:r>
              <a:rPr lang="en-AU" sz="2400">
                <a:solidFill>
                  <a:schemeClr val="bg1"/>
                </a:solidFill>
              </a:rPr>
              <a:t> dapibus </a:t>
            </a:r>
            <a:r>
              <a:rPr lang="en-AU" sz="2400" err="1">
                <a:solidFill>
                  <a:schemeClr val="bg1"/>
                </a:solidFill>
              </a:rPr>
              <a:t>eu</a:t>
            </a:r>
            <a:r>
              <a:rPr lang="en-AU" sz="2400">
                <a:solidFill>
                  <a:schemeClr val="bg1"/>
                </a:solidFill>
              </a:rPr>
              <a:t>. </a:t>
            </a:r>
          </a:p>
          <a:p>
            <a:pPr algn="l"/>
            <a:r>
              <a:rPr lang="en-AU" sz="2400">
                <a:solidFill>
                  <a:schemeClr val="bg1"/>
                </a:solidFill>
              </a:rPr>
              <a:t>Nulla ante </a:t>
            </a:r>
            <a:r>
              <a:rPr lang="en-AU" sz="2400" err="1">
                <a:solidFill>
                  <a:schemeClr val="bg1"/>
                </a:solidFill>
              </a:rPr>
              <a:t>justo</a:t>
            </a:r>
            <a:r>
              <a:rPr lang="en-AU" sz="2400">
                <a:solidFill>
                  <a:schemeClr val="bg1"/>
                </a:solidFill>
              </a:rPr>
              <a:t>, </a:t>
            </a:r>
            <a:r>
              <a:rPr lang="en-AU" sz="2400" err="1">
                <a:solidFill>
                  <a:schemeClr val="bg1"/>
                </a:solidFill>
              </a:rPr>
              <a:t>ultricies</a:t>
            </a:r>
            <a:r>
              <a:rPr lang="en-AU" sz="2400">
                <a:solidFill>
                  <a:schemeClr val="bg1"/>
                </a:solidFill>
              </a:rPr>
              <a:t> sed nulla </a:t>
            </a:r>
            <a:r>
              <a:rPr lang="en-AU" sz="2400" err="1">
                <a:solidFill>
                  <a:schemeClr val="bg1"/>
                </a:solidFill>
              </a:rPr>
              <a:t>quis</a:t>
            </a:r>
            <a:r>
              <a:rPr lang="en-AU" sz="2400">
                <a:solidFill>
                  <a:schemeClr val="bg1"/>
                </a:solidFill>
              </a:rPr>
              <a:t>, </a:t>
            </a:r>
            <a:r>
              <a:rPr lang="en-AU" sz="2400" err="1">
                <a:solidFill>
                  <a:schemeClr val="bg1"/>
                </a:solidFill>
              </a:rPr>
              <a:t>facilisis</a:t>
            </a:r>
            <a:r>
              <a:rPr lang="en-AU" sz="2400">
                <a:solidFill>
                  <a:schemeClr val="bg1"/>
                </a:solidFill>
              </a:rPr>
              <a:t> </a:t>
            </a:r>
            <a:r>
              <a:rPr lang="en-AU" sz="2400" err="1">
                <a:solidFill>
                  <a:schemeClr val="bg1"/>
                </a:solidFill>
              </a:rPr>
              <a:t>consectetur</a:t>
            </a:r>
            <a:r>
              <a:rPr lang="en-AU" sz="2400">
                <a:solidFill>
                  <a:schemeClr val="bg1"/>
                </a:solidFill>
              </a:rPr>
              <a:t> magna. Morbi </a:t>
            </a:r>
            <a:r>
              <a:rPr lang="en-AU" sz="2400" err="1">
                <a:solidFill>
                  <a:schemeClr val="bg1"/>
                </a:solidFill>
              </a:rPr>
              <a:t>pellentesque</a:t>
            </a:r>
            <a:r>
              <a:rPr lang="en-AU" sz="2400">
                <a:solidFill>
                  <a:schemeClr val="bg1"/>
                </a:solidFill>
              </a:rPr>
              <a:t> </a:t>
            </a:r>
            <a:r>
              <a:rPr lang="en-AU" sz="2400" err="1">
                <a:solidFill>
                  <a:schemeClr val="bg1"/>
                </a:solidFill>
              </a:rPr>
              <a:t>turpis</a:t>
            </a:r>
            <a:r>
              <a:rPr lang="en-AU" sz="2400">
                <a:solidFill>
                  <a:schemeClr val="bg1"/>
                </a:solidFill>
              </a:rPr>
              <a:t> vel </a:t>
            </a:r>
            <a:r>
              <a:rPr lang="en-AU" sz="2400" err="1">
                <a:solidFill>
                  <a:schemeClr val="bg1"/>
                </a:solidFill>
              </a:rPr>
              <a:t>nisl</a:t>
            </a:r>
            <a:r>
              <a:rPr lang="en-AU" sz="2400">
                <a:solidFill>
                  <a:schemeClr val="bg1"/>
                </a:solidFill>
              </a:rPr>
              <a:t> </a:t>
            </a:r>
            <a:r>
              <a:rPr lang="en-AU" sz="2400" err="1">
                <a:solidFill>
                  <a:schemeClr val="bg1"/>
                </a:solidFill>
              </a:rPr>
              <a:t>scelerisque</a:t>
            </a:r>
            <a:r>
              <a:rPr lang="en-AU" sz="2400">
                <a:solidFill>
                  <a:schemeClr val="bg1"/>
                </a:solidFill>
              </a:rPr>
              <a:t> </a:t>
            </a:r>
            <a:r>
              <a:rPr lang="en-AU" sz="2400" err="1">
                <a:solidFill>
                  <a:schemeClr val="bg1"/>
                </a:solidFill>
              </a:rPr>
              <a:t>hendrerit</a:t>
            </a:r>
            <a:r>
              <a:rPr lang="en-AU" sz="2400">
                <a:solidFill>
                  <a:schemeClr val="bg1"/>
                </a:solidFill>
              </a:rPr>
              <a:t> </a:t>
            </a:r>
            <a:r>
              <a:rPr lang="en-AU" sz="2400" err="1">
                <a:solidFill>
                  <a:schemeClr val="bg1"/>
                </a:solidFill>
              </a:rPr>
              <a:t>ut</a:t>
            </a:r>
            <a:r>
              <a:rPr lang="en-AU" sz="2400">
                <a:solidFill>
                  <a:schemeClr val="bg1"/>
                </a:solidFill>
              </a:rPr>
              <a:t> pharetra </a:t>
            </a:r>
            <a:r>
              <a:rPr lang="en-AU" sz="2400" err="1">
                <a:solidFill>
                  <a:schemeClr val="bg1"/>
                </a:solidFill>
              </a:rPr>
              <a:t>lacus</a:t>
            </a:r>
            <a:r>
              <a:rPr lang="en-AU" sz="2400">
                <a:solidFill>
                  <a:schemeClr val="bg1"/>
                </a:solidFill>
              </a:rPr>
              <a:t>.</a:t>
            </a:r>
            <a:endParaRPr lang="en-US" sz="2400">
              <a:solidFill>
                <a:schemeClr val="bg1"/>
              </a:solidFill>
            </a:endParaRPr>
          </a:p>
          <a:p>
            <a:endParaRPr lang="en-US" sz="2400"/>
          </a:p>
        </p:txBody>
      </p:sp>
      <p:pic>
        <p:nvPicPr>
          <p:cNvPr id="10" name="Picture 1" descr="gen_204?id=xbid&amp;dbm_b=AKAmf-AFTZg2uMmOBqFBaw92OPzAdXs_QgPqdm3o0rWduH4_acR8dJBoIZOiKLmm4ckOf-5VtLiDBMbvxihcvtPdqYGPpVSN-Iwh3lXGCM1coSvWAULEXlk">
            <a:extLst>
              <a:ext uri="{FF2B5EF4-FFF2-40B4-BE49-F238E27FC236}">
                <a16:creationId xmlns:a16="http://schemas.microsoft.com/office/drawing/2014/main" id="{2AFBF988-1EF9-EE5C-B9B9-57CA2570044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en_204?id=xbid&amp;dbm_b=AKAmf-AFTZg2uMmOBqFBaw92OPzAdXs_QgPqdm3o0rWduH4_acR8dJBoIZOiKLmm4ckOf-5VtLiDBMbvxihcvtPdqYGPpVSN-Iwh3lXGCM1coSvWAULEXlk">
            <a:extLst>
              <a:ext uri="{FF2B5EF4-FFF2-40B4-BE49-F238E27FC236}">
                <a16:creationId xmlns:a16="http://schemas.microsoft.com/office/drawing/2014/main" id="{7A09FCC6-A13A-3224-B1A7-E1DED5976EC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5">
            <a:extLst>
              <a:ext uri="{FF2B5EF4-FFF2-40B4-BE49-F238E27FC236}">
                <a16:creationId xmlns:a16="http://schemas.microsoft.com/office/drawing/2014/main" id="{C65C6037-DD11-7D14-2717-C856867B9BE5}"/>
              </a:ext>
            </a:extLst>
          </p:cNvPr>
          <p:cNvSpPr>
            <a:spLocks noGrp="1"/>
          </p:cNvSpPr>
          <p:nvPr>
            <p:ph sz="quarter" idx="4" hasCustomPrompt="1"/>
          </p:nvPr>
        </p:nvSpPr>
        <p:spPr>
          <a:xfrm>
            <a:off x="6104468" y="-12700"/>
            <a:ext cx="6087532" cy="6857999"/>
          </a:xfrm>
          <a:solidFill>
            <a:srgbClr val="92D6E3"/>
          </a:solidFill>
        </p:spPr>
        <p:txBody>
          <a:bodyPr anchor="ctr"/>
          <a:lstStyle>
            <a:lvl1pPr algn="ctr">
              <a:defRPr/>
            </a:lvl1pPr>
          </a:lstStyle>
          <a:p>
            <a:pPr lvl="0"/>
            <a:r>
              <a:rPr lang="en-US"/>
              <a:t>Insert image</a:t>
            </a:r>
          </a:p>
        </p:txBody>
      </p:sp>
      <p:sp>
        <p:nvSpPr>
          <p:cNvPr id="2" name="Text Placeholder 15">
            <a:extLst>
              <a:ext uri="{FF2B5EF4-FFF2-40B4-BE49-F238E27FC236}">
                <a16:creationId xmlns:a16="http://schemas.microsoft.com/office/drawing/2014/main" id="{31121C2C-45B6-320F-7122-649226A8E93B}"/>
              </a:ext>
            </a:extLst>
          </p:cNvPr>
          <p:cNvSpPr>
            <a:spLocks noGrp="1"/>
          </p:cNvSpPr>
          <p:nvPr>
            <p:ph type="body" sz="quarter" idx="14" hasCustomPrompt="1"/>
          </p:nvPr>
        </p:nvSpPr>
        <p:spPr>
          <a:xfrm>
            <a:off x="421380" y="898192"/>
            <a:ext cx="5232444"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spTree>
    <p:extLst>
      <p:ext uri="{BB962C8B-B14F-4D97-AF65-F5344CB8AC3E}">
        <p14:creationId xmlns:p14="http://schemas.microsoft.com/office/powerpoint/2010/main" val="541714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Half colour | Half image | Indigenou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9B110-22A3-E800-8542-5C8B7D12597B}"/>
              </a:ext>
            </a:extLst>
          </p:cNvPr>
          <p:cNvSpPr/>
          <p:nvPr/>
        </p:nvSpPr>
        <p:spPr>
          <a:xfrm>
            <a:off x="0" y="-12700"/>
            <a:ext cx="6104468" cy="68834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 descr="gen_204?id=xbid&amp;dbm_b=AKAmf-AFTZg2uMmOBqFBaw92OPzAdXs_QgPqdm3o0rWduH4_acR8dJBoIZOiKLmm4ckOf-5VtLiDBMbvxihcvtPdqYGPpVSN-Iwh3lXGCM1coSvWAULEXlk">
            <a:extLst>
              <a:ext uri="{FF2B5EF4-FFF2-40B4-BE49-F238E27FC236}">
                <a16:creationId xmlns:a16="http://schemas.microsoft.com/office/drawing/2014/main" id="{2AFBF988-1EF9-EE5C-B9B9-57CA257004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gen_204?id=xbid&amp;dbm_b=AKAmf-AFTZg2uMmOBqFBaw92OPzAdXs_QgPqdm3o0rWduH4_acR8dJBoIZOiKLmm4ckOf-5VtLiDBMbvxihcvtPdqYGPpVSN-Iwh3lXGCM1coSvWAULEXlk">
            <a:extLst>
              <a:ext uri="{FF2B5EF4-FFF2-40B4-BE49-F238E27FC236}">
                <a16:creationId xmlns:a16="http://schemas.microsoft.com/office/drawing/2014/main" id="{7A09FCC6-A13A-3224-B1A7-E1DED5976E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700" cy="127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5">
            <a:extLst>
              <a:ext uri="{FF2B5EF4-FFF2-40B4-BE49-F238E27FC236}">
                <a16:creationId xmlns:a16="http://schemas.microsoft.com/office/drawing/2014/main" id="{C65C6037-DD11-7D14-2717-C856867B9BE5}"/>
              </a:ext>
            </a:extLst>
          </p:cNvPr>
          <p:cNvSpPr>
            <a:spLocks noGrp="1"/>
          </p:cNvSpPr>
          <p:nvPr>
            <p:ph sz="quarter" idx="4" hasCustomPrompt="1"/>
          </p:nvPr>
        </p:nvSpPr>
        <p:spPr>
          <a:xfrm>
            <a:off x="6104468" y="-12700"/>
            <a:ext cx="6087532" cy="6857999"/>
          </a:xfrm>
          <a:solidFill>
            <a:srgbClr val="92D6E3"/>
          </a:solidFill>
        </p:spPr>
        <p:txBody>
          <a:bodyPr anchor="ctr"/>
          <a:lstStyle>
            <a:lvl1pPr algn="ctr">
              <a:defRPr/>
            </a:lvl1pPr>
          </a:lstStyle>
          <a:p>
            <a:pPr lvl="0"/>
            <a:r>
              <a:rPr lang="en-US"/>
              <a:t>Insert image</a:t>
            </a:r>
          </a:p>
        </p:txBody>
      </p:sp>
      <p:sp>
        <p:nvSpPr>
          <p:cNvPr id="4" name="Subtitle 2">
            <a:extLst>
              <a:ext uri="{FF2B5EF4-FFF2-40B4-BE49-F238E27FC236}">
                <a16:creationId xmlns:a16="http://schemas.microsoft.com/office/drawing/2014/main" id="{98114CBF-E051-E6BF-9D60-FCB9872936EF}"/>
              </a:ext>
            </a:extLst>
          </p:cNvPr>
          <p:cNvSpPr>
            <a:spLocks noGrp="1"/>
          </p:cNvSpPr>
          <p:nvPr>
            <p:ph type="subTitle" idx="4294967295" hasCustomPrompt="1"/>
          </p:nvPr>
        </p:nvSpPr>
        <p:spPr>
          <a:xfrm>
            <a:off x="421379" y="3448417"/>
            <a:ext cx="5232445" cy="2965450"/>
          </a:xfrm>
        </p:spPr>
        <p:txBody>
          <a:bodyPr>
            <a:normAutofit/>
          </a:bodyPr>
          <a:lstStyle>
            <a:lvl1pPr>
              <a:defRPr sz="2200" baseline="0">
                <a:solidFill>
                  <a:schemeClr val="bg1"/>
                </a:solidFill>
                <a:latin typeface="Calibri" panose="020F0502020204030204" pitchFamily="34" charset="0"/>
              </a:defRPr>
            </a:lvl1pPr>
          </a:lstStyle>
          <a:p>
            <a:pPr algn="l"/>
            <a:r>
              <a:rPr lang="en-AU" sz="2400">
                <a:solidFill>
                  <a:schemeClr val="bg1"/>
                </a:solidFill>
              </a:rPr>
              <a:t>Lorem ipsum </a:t>
            </a:r>
            <a:r>
              <a:rPr lang="en-AU" sz="2400" err="1">
                <a:solidFill>
                  <a:schemeClr val="bg1"/>
                </a:solidFill>
              </a:rPr>
              <a:t>dolor</a:t>
            </a:r>
            <a:r>
              <a:rPr lang="en-AU" sz="2400">
                <a:solidFill>
                  <a:schemeClr val="bg1"/>
                </a:solidFill>
              </a:rPr>
              <a:t> sit </a:t>
            </a:r>
            <a:r>
              <a:rPr lang="en-AU" sz="2400" err="1">
                <a:solidFill>
                  <a:schemeClr val="bg1"/>
                </a:solidFill>
              </a:rPr>
              <a:t>amet</a:t>
            </a:r>
            <a:r>
              <a:rPr lang="en-AU" sz="2400">
                <a:solidFill>
                  <a:schemeClr val="bg1"/>
                </a:solidFill>
              </a:rPr>
              <a:t>, </a:t>
            </a:r>
            <a:r>
              <a:rPr lang="en-AU" sz="2400" err="1">
                <a:solidFill>
                  <a:schemeClr val="bg1"/>
                </a:solidFill>
              </a:rPr>
              <a:t>consectetur</a:t>
            </a:r>
            <a:r>
              <a:rPr lang="en-AU" sz="2400">
                <a:solidFill>
                  <a:schemeClr val="bg1"/>
                </a:solidFill>
              </a:rPr>
              <a:t> </a:t>
            </a:r>
            <a:r>
              <a:rPr lang="en-AU" sz="2400" err="1">
                <a:solidFill>
                  <a:schemeClr val="bg1"/>
                </a:solidFill>
              </a:rPr>
              <a:t>adipiscing</a:t>
            </a:r>
            <a:r>
              <a:rPr lang="en-AU" sz="2400">
                <a:solidFill>
                  <a:schemeClr val="bg1"/>
                </a:solidFill>
              </a:rPr>
              <a:t> </a:t>
            </a:r>
            <a:r>
              <a:rPr lang="en-AU" sz="2400" err="1">
                <a:solidFill>
                  <a:schemeClr val="bg1"/>
                </a:solidFill>
              </a:rPr>
              <a:t>elit</a:t>
            </a:r>
            <a:r>
              <a:rPr lang="en-AU" sz="2400">
                <a:solidFill>
                  <a:schemeClr val="bg1"/>
                </a:solidFill>
              </a:rPr>
              <a:t>. </a:t>
            </a:r>
            <a:r>
              <a:rPr lang="en-AU" sz="2400" err="1">
                <a:solidFill>
                  <a:schemeClr val="bg1"/>
                </a:solidFill>
              </a:rPr>
              <a:t>Suspendisse</a:t>
            </a:r>
            <a:r>
              <a:rPr lang="en-AU" sz="2400">
                <a:solidFill>
                  <a:schemeClr val="bg1"/>
                </a:solidFill>
              </a:rPr>
              <a:t> et </a:t>
            </a:r>
            <a:r>
              <a:rPr lang="en-AU" sz="2400" err="1">
                <a:solidFill>
                  <a:schemeClr val="bg1"/>
                </a:solidFill>
              </a:rPr>
              <a:t>vehicula</a:t>
            </a:r>
            <a:r>
              <a:rPr lang="en-AU" sz="2400">
                <a:solidFill>
                  <a:schemeClr val="bg1"/>
                </a:solidFill>
              </a:rPr>
              <a:t> </a:t>
            </a:r>
            <a:r>
              <a:rPr lang="en-AU" sz="2400" err="1">
                <a:solidFill>
                  <a:schemeClr val="bg1"/>
                </a:solidFill>
              </a:rPr>
              <a:t>risus</a:t>
            </a:r>
            <a:r>
              <a:rPr lang="en-AU" sz="2400">
                <a:solidFill>
                  <a:schemeClr val="bg1"/>
                </a:solidFill>
              </a:rPr>
              <a:t>. </a:t>
            </a:r>
            <a:r>
              <a:rPr lang="en-AU" sz="2400" err="1">
                <a:solidFill>
                  <a:schemeClr val="bg1"/>
                </a:solidFill>
              </a:rPr>
              <a:t>Mauris</a:t>
            </a:r>
            <a:r>
              <a:rPr lang="en-AU" sz="2400">
                <a:solidFill>
                  <a:schemeClr val="bg1"/>
                </a:solidFill>
              </a:rPr>
              <a:t> </a:t>
            </a:r>
            <a:r>
              <a:rPr lang="en-AU" sz="2400" err="1">
                <a:solidFill>
                  <a:schemeClr val="bg1"/>
                </a:solidFill>
              </a:rPr>
              <a:t>aliquet</a:t>
            </a:r>
            <a:r>
              <a:rPr lang="en-AU" sz="2400">
                <a:solidFill>
                  <a:schemeClr val="bg1"/>
                </a:solidFill>
              </a:rPr>
              <a:t> </a:t>
            </a:r>
            <a:r>
              <a:rPr lang="en-AU" sz="2400" err="1">
                <a:solidFill>
                  <a:schemeClr val="bg1"/>
                </a:solidFill>
              </a:rPr>
              <a:t>lectus</a:t>
            </a:r>
            <a:r>
              <a:rPr lang="en-AU" sz="2400">
                <a:solidFill>
                  <a:schemeClr val="bg1"/>
                </a:solidFill>
              </a:rPr>
              <a:t> </a:t>
            </a:r>
            <a:r>
              <a:rPr lang="en-AU" sz="2400" err="1">
                <a:solidFill>
                  <a:schemeClr val="bg1"/>
                </a:solidFill>
              </a:rPr>
              <a:t>urna</a:t>
            </a:r>
            <a:r>
              <a:rPr lang="en-AU" sz="2400">
                <a:solidFill>
                  <a:schemeClr val="bg1"/>
                </a:solidFill>
              </a:rPr>
              <a:t>, id cursus </a:t>
            </a:r>
            <a:r>
              <a:rPr lang="en-AU" sz="2400" err="1">
                <a:solidFill>
                  <a:schemeClr val="bg1"/>
                </a:solidFill>
              </a:rPr>
              <a:t>urna</a:t>
            </a:r>
            <a:r>
              <a:rPr lang="en-AU" sz="2400">
                <a:solidFill>
                  <a:schemeClr val="bg1"/>
                </a:solidFill>
              </a:rPr>
              <a:t> dapibus </a:t>
            </a:r>
            <a:r>
              <a:rPr lang="en-AU" sz="2400" err="1">
                <a:solidFill>
                  <a:schemeClr val="bg1"/>
                </a:solidFill>
              </a:rPr>
              <a:t>eu</a:t>
            </a:r>
            <a:r>
              <a:rPr lang="en-AU" sz="2400">
                <a:solidFill>
                  <a:schemeClr val="bg1"/>
                </a:solidFill>
              </a:rPr>
              <a:t>. </a:t>
            </a:r>
          </a:p>
          <a:p>
            <a:pPr algn="l"/>
            <a:r>
              <a:rPr lang="en-AU" sz="2400">
                <a:solidFill>
                  <a:schemeClr val="bg1"/>
                </a:solidFill>
              </a:rPr>
              <a:t>Nulla ante </a:t>
            </a:r>
            <a:r>
              <a:rPr lang="en-AU" sz="2400" err="1">
                <a:solidFill>
                  <a:schemeClr val="bg1"/>
                </a:solidFill>
              </a:rPr>
              <a:t>justo</a:t>
            </a:r>
            <a:r>
              <a:rPr lang="en-AU" sz="2400">
                <a:solidFill>
                  <a:schemeClr val="bg1"/>
                </a:solidFill>
              </a:rPr>
              <a:t>, </a:t>
            </a:r>
            <a:r>
              <a:rPr lang="en-AU" sz="2400" err="1">
                <a:solidFill>
                  <a:schemeClr val="bg1"/>
                </a:solidFill>
              </a:rPr>
              <a:t>ultricies</a:t>
            </a:r>
            <a:r>
              <a:rPr lang="en-AU" sz="2400">
                <a:solidFill>
                  <a:schemeClr val="bg1"/>
                </a:solidFill>
              </a:rPr>
              <a:t> sed nulla </a:t>
            </a:r>
            <a:r>
              <a:rPr lang="en-AU" sz="2400" err="1">
                <a:solidFill>
                  <a:schemeClr val="bg1"/>
                </a:solidFill>
              </a:rPr>
              <a:t>quis</a:t>
            </a:r>
            <a:r>
              <a:rPr lang="en-AU" sz="2400">
                <a:solidFill>
                  <a:schemeClr val="bg1"/>
                </a:solidFill>
              </a:rPr>
              <a:t>, </a:t>
            </a:r>
            <a:r>
              <a:rPr lang="en-AU" sz="2400" err="1">
                <a:solidFill>
                  <a:schemeClr val="bg1"/>
                </a:solidFill>
              </a:rPr>
              <a:t>facilisis</a:t>
            </a:r>
            <a:r>
              <a:rPr lang="en-AU" sz="2400">
                <a:solidFill>
                  <a:schemeClr val="bg1"/>
                </a:solidFill>
              </a:rPr>
              <a:t> </a:t>
            </a:r>
            <a:r>
              <a:rPr lang="en-AU" sz="2400" err="1">
                <a:solidFill>
                  <a:schemeClr val="bg1"/>
                </a:solidFill>
              </a:rPr>
              <a:t>consectetur</a:t>
            </a:r>
            <a:r>
              <a:rPr lang="en-AU" sz="2400">
                <a:solidFill>
                  <a:schemeClr val="bg1"/>
                </a:solidFill>
              </a:rPr>
              <a:t> magna. Morbi </a:t>
            </a:r>
            <a:r>
              <a:rPr lang="en-AU" sz="2400" err="1">
                <a:solidFill>
                  <a:schemeClr val="bg1"/>
                </a:solidFill>
              </a:rPr>
              <a:t>pellentesque</a:t>
            </a:r>
            <a:r>
              <a:rPr lang="en-AU" sz="2400">
                <a:solidFill>
                  <a:schemeClr val="bg1"/>
                </a:solidFill>
              </a:rPr>
              <a:t> </a:t>
            </a:r>
            <a:r>
              <a:rPr lang="en-AU" sz="2400" err="1">
                <a:solidFill>
                  <a:schemeClr val="bg1"/>
                </a:solidFill>
              </a:rPr>
              <a:t>turpis</a:t>
            </a:r>
            <a:r>
              <a:rPr lang="en-AU" sz="2400">
                <a:solidFill>
                  <a:schemeClr val="bg1"/>
                </a:solidFill>
              </a:rPr>
              <a:t> vel </a:t>
            </a:r>
            <a:r>
              <a:rPr lang="en-AU" sz="2400" err="1">
                <a:solidFill>
                  <a:schemeClr val="bg1"/>
                </a:solidFill>
              </a:rPr>
              <a:t>nisl</a:t>
            </a:r>
            <a:r>
              <a:rPr lang="en-AU" sz="2400">
                <a:solidFill>
                  <a:schemeClr val="bg1"/>
                </a:solidFill>
              </a:rPr>
              <a:t> </a:t>
            </a:r>
            <a:r>
              <a:rPr lang="en-AU" sz="2400" err="1">
                <a:solidFill>
                  <a:schemeClr val="bg1"/>
                </a:solidFill>
              </a:rPr>
              <a:t>scelerisque</a:t>
            </a:r>
            <a:r>
              <a:rPr lang="en-AU" sz="2400">
                <a:solidFill>
                  <a:schemeClr val="bg1"/>
                </a:solidFill>
              </a:rPr>
              <a:t> </a:t>
            </a:r>
            <a:r>
              <a:rPr lang="en-AU" sz="2400" err="1">
                <a:solidFill>
                  <a:schemeClr val="bg1"/>
                </a:solidFill>
              </a:rPr>
              <a:t>hendrerit</a:t>
            </a:r>
            <a:r>
              <a:rPr lang="en-AU" sz="2400">
                <a:solidFill>
                  <a:schemeClr val="bg1"/>
                </a:solidFill>
              </a:rPr>
              <a:t> </a:t>
            </a:r>
            <a:r>
              <a:rPr lang="en-AU" sz="2400" err="1">
                <a:solidFill>
                  <a:schemeClr val="bg1"/>
                </a:solidFill>
              </a:rPr>
              <a:t>ut</a:t>
            </a:r>
            <a:r>
              <a:rPr lang="en-AU" sz="2400">
                <a:solidFill>
                  <a:schemeClr val="bg1"/>
                </a:solidFill>
              </a:rPr>
              <a:t> pharetra </a:t>
            </a:r>
            <a:r>
              <a:rPr lang="en-AU" sz="2400" err="1">
                <a:solidFill>
                  <a:schemeClr val="bg1"/>
                </a:solidFill>
              </a:rPr>
              <a:t>lacus</a:t>
            </a:r>
            <a:r>
              <a:rPr lang="en-AU" sz="2400">
                <a:solidFill>
                  <a:schemeClr val="bg1"/>
                </a:solidFill>
              </a:rPr>
              <a:t>.</a:t>
            </a:r>
            <a:endParaRPr lang="en-US" sz="2400">
              <a:solidFill>
                <a:schemeClr val="bg1"/>
              </a:solidFill>
            </a:endParaRPr>
          </a:p>
          <a:p>
            <a:endParaRPr lang="en-US" sz="2400"/>
          </a:p>
        </p:txBody>
      </p:sp>
      <p:sp>
        <p:nvSpPr>
          <p:cNvPr id="5" name="Text Placeholder 15">
            <a:extLst>
              <a:ext uri="{FF2B5EF4-FFF2-40B4-BE49-F238E27FC236}">
                <a16:creationId xmlns:a16="http://schemas.microsoft.com/office/drawing/2014/main" id="{89475751-96EA-A4C0-76EC-46882AA5DBB7}"/>
              </a:ext>
            </a:extLst>
          </p:cNvPr>
          <p:cNvSpPr>
            <a:spLocks noGrp="1"/>
          </p:cNvSpPr>
          <p:nvPr>
            <p:ph type="body" sz="quarter" idx="14" hasCustomPrompt="1"/>
          </p:nvPr>
        </p:nvSpPr>
        <p:spPr>
          <a:xfrm>
            <a:off x="421380" y="1179546"/>
            <a:ext cx="5232444"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pic>
        <p:nvPicPr>
          <p:cNvPr id="6" name="Picture 5">
            <a:extLst>
              <a:ext uri="{FF2B5EF4-FFF2-40B4-BE49-F238E27FC236}">
                <a16:creationId xmlns:a16="http://schemas.microsoft.com/office/drawing/2014/main" id="{A2B0ACF8-7BFD-EF2F-AF98-470FB0A340C1}"/>
              </a:ext>
            </a:extLst>
          </p:cNvPr>
          <p:cNvPicPr>
            <a:picLocks noChangeAspect="1"/>
          </p:cNvPicPr>
          <p:nvPr userDrawn="1"/>
        </p:nvPicPr>
        <p:blipFill rotWithShape="1">
          <a:blip r:embed="rId3"/>
          <a:srcRect l="13219" t="1" r="18193" b="73828"/>
          <a:stretch/>
        </p:blipFill>
        <p:spPr>
          <a:xfrm rot="10800000">
            <a:off x="-2" y="25399"/>
            <a:ext cx="6087531" cy="1865656"/>
          </a:xfrm>
          <a:prstGeom prst="rect">
            <a:avLst/>
          </a:prstGeom>
        </p:spPr>
      </p:pic>
    </p:spTree>
    <p:extLst>
      <p:ext uri="{BB962C8B-B14F-4D97-AF65-F5344CB8AC3E}">
        <p14:creationId xmlns:p14="http://schemas.microsoft.com/office/powerpoint/2010/main" val="20547372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and images | Corporate">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E7C7521-DFC1-5AC4-C05A-DB6FF758FEAD}"/>
              </a:ext>
            </a:extLst>
          </p:cNvPr>
          <p:cNvSpPr/>
          <p:nvPr userDrawn="1"/>
        </p:nvSpPr>
        <p:spPr>
          <a:xfrm>
            <a:off x="-284480" y="0"/>
            <a:ext cx="5709920" cy="68580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8A1BD"/>
              </a:solidFill>
            </a:endParaRPr>
          </a:p>
        </p:txBody>
      </p:sp>
      <p:sp>
        <p:nvSpPr>
          <p:cNvPr id="3" name="Content Placeholder 5">
            <a:extLst>
              <a:ext uri="{FF2B5EF4-FFF2-40B4-BE49-F238E27FC236}">
                <a16:creationId xmlns:a16="http://schemas.microsoft.com/office/drawing/2014/main" id="{7F40DE39-8A61-9270-82AA-8C97970ACA00}"/>
              </a:ext>
            </a:extLst>
          </p:cNvPr>
          <p:cNvSpPr>
            <a:spLocks noGrp="1"/>
          </p:cNvSpPr>
          <p:nvPr>
            <p:ph sz="quarter" idx="4" hasCustomPrompt="1"/>
          </p:nvPr>
        </p:nvSpPr>
        <p:spPr>
          <a:xfrm>
            <a:off x="8795845" y="-11340"/>
            <a:ext cx="3409034" cy="3477558"/>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775262B7-176B-54A3-9439-7FFB28928239}"/>
              </a:ext>
            </a:extLst>
          </p:cNvPr>
          <p:cNvSpPr>
            <a:spLocks noGrp="1"/>
          </p:cNvSpPr>
          <p:nvPr>
            <p:ph sz="quarter" idx="10" hasCustomPrompt="1"/>
          </p:nvPr>
        </p:nvSpPr>
        <p:spPr>
          <a:xfrm>
            <a:off x="5425442" y="3466217"/>
            <a:ext cx="3383280" cy="3424834"/>
          </a:xfrm>
          <a:solidFill>
            <a:srgbClr val="92D6E3"/>
          </a:solidFill>
        </p:spPr>
        <p:txBody>
          <a:bodyPr anchor="ctr"/>
          <a:lstStyle>
            <a:lvl1pPr algn="ctr">
              <a:defRPr/>
            </a:lvl1pPr>
          </a:lstStyle>
          <a:p>
            <a:pPr lvl="0"/>
            <a:r>
              <a:rPr lang="en-US"/>
              <a:t>Insert image</a:t>
            </a:r>
          </a:p>
        </p:txBody>
      </p:sp>
      <p:sp>
        <p:nvSpPr>
          <p:cNvPr id="4" name="Text Placeholder 3">
            <a:extLst>
              <a:ext uri="{FF2B5EF4-FFF2-40B4-BE49-F238E27FC236}">
                <a16:creationId xmlns:a16="http://schemas.microsoft.com/office/drawing/2014/main" id="{0BAEFCBB-AD52-9A9F-7D6F-50EF906A148B}"/>
              </a:ext>
            </a:extLst>
          </p:cNvPr>
          <p:cNvSpPr>
            <a:spLocks noGrp="1"/>
          </p:cNvSpPr>
          <p:nvPr>
            <p:ph type="body" sz="quarter" idx="11" hasCustomPrompt="1"/>
          </p:nvPr>
        </p:nvSpPr>
        <p:spPr>
          <a:xfrm>
            <a:off x="5426075" y="-11113"/>
            <a:ext cx="3357563" cy="3476626"/>
          </a:xfrm>
        </p:spPr>
        <p:txBody>
          <a:bodyPr anchor="ctr"/>
          <a:lstStyle>
            <a:lvl1pPr algn="ctr">
              <a:defRPr b="1" i="0" baseline="0">
                <a:solidFill>
                  <a:schemeClr val="accent1"/>
                </a:solidFill>
                <a:latin typeface="Calibri" panose="020F0502020204030204" pitchFamily="34" charset="0"/>
              </a:defRPr>
            </a:lvl1pPr>
          </a:lstStyle>
          <a:p>
            <a:pPr algn="ctr"/>
            <a:r>
              <a:rPr lang="en-US" sz="2400" b="1">
                <a:solidFill>
                  <a:srgbClr val="28A1BD"/>
                </a:solidFill>
                <a:latin typeface="Calibri" panose="020F0502020204030204" pitchFamily="34" charset="0"/>
                <a:cs typeface="Calibri" panose="020F0502020204030204" pitchFamily="34" charset="0"/>
              </a:rPr>
              <a:t>Example quote / </a:t>
            </a:r>
            <a:br>
              <a:rPr lang="en-US" sz="2400" b="1">
                <a:solidFill>
                  <a:srgbClr val="28A1BD"/>
                </a:solidFill>
                <a:latin typeface="Calibri" panose="020F0502020204030204" pitchFamily="34" charset="0"/>
                <a:cs typeface="Calibri" panose="020F0502020204030204" pitchFamily="34" charset="0"/>
              </a:rPr>
            </a:br>
            <a:r>
              <a:rPr lang="en-US" sz="2400" b="1">
                <a:solidFill>
                  <a:srgbClr val="28A1BD"/>
                </a:solidFill>
                <a:latin typeface="Calibri" panose="020F0502020204030204" pitchFamily="34" charset="0"/>
                <a:cs typeface="Calibri" panose="020F0502020204030204" pitchFamily="34" charset="0"/>
              </a:rPr>
              <a:t>reference point of review.</a:t>
            </a:r>
          </a:p>
        </p:txBody>
      </p:sp>
      <p:sp>
        <p:nvSpPr>
          <p:cNvPr id="7" name="Text Placeholder 13">
            <a:extLst>
              <a:ext uri="{FF2B5EF4-FFF2-40B4-BE49-F238E27FC236}">
                <a16:creationId xmlns:a16="http://schemas.microsoft.com/office/drawing/2014/main" id="{BD72911E-8CC2-9116-35A1-388F0DB18E5E}"/>
              </a:ext>
            </a:extLst>
          </p:cNvPr>
          <p:cNvSpPr>
            <a:spLocks noGrp="1"/>
          </p:cNvSpPr>
          <p:nvPr>
            <p:ph type="body" sz="quarter" idx="13" hasCustomPrompt="1"/>
          </p:nvPr>
        </p:nvSpPr>
        <p:spPr>
          <a:xfrm>
            <a:off x="68278" y="3521969"/>
            <a:ext cx="5056569" cy="2438400"/>
          </a:xfrm>
        </p:spPr>
        <p:txBody>
          <a:bodyPr lIns="90000">
            <a:noAutofit/>
          </a:bodyPr>
          <a:lstStyle>
            <a:lvl1pPr marL="0" marR="0" indent="0" algn="l" defTabSz="914400" rtl="0" eaLnBrk="1" fontAlgn="auto" latinLnBrk="0" hangingPunct="1">
              <a:lnSpc>
                <a:spcPct val="100000"/>
              </a:lnSpc>
              <a:spcBef>
                <a:spcPts val="0"/>
              </a:spcBef>
              <a:spcAft>
                <a:spcPts val="600"/>
              </a:spcAft>
              <a:buClrTx/>
              <a:buSzTx/>
              <a:buFontTx/>
              <a:buNone/>
              <a:tabLst/>
              <a:defRPr b="0" i="0" baseline="0">
                <a:solidFill>
                  <a:schemeClr val="bg1"/>
                </a:solidFill>
                <a:latin typeface="Calibri" panose="020F0502020204030204" pitchFamily="34" charset="0"/>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Lorem ipsum </a:t>
            </a:r>
            <a:r>
              <a:rPr kumimoji="0" lang="en-AU" sz="2000" b="0" i="0" u="none" strike="noStrike" kern="1200" cap="none" spc="0" normalizeH="0" baseline="0" noProof="0" err="1">
                <a:ln>
                  <a:noFill/>
                </a:ln>
                <a:solidFill>
                  <a:schemeClr val="bg1"/>
                </a:solidFill>
                <a:effectLst/>
                <a:uLnTx/>
                <a:uFillTx/>
                <a:latin typeface="+mn-lt"/>
                <a:ea typeface="+mn-ea"/>
                <a:cs typeface="+mn-cs"/>
              </a:rPr>
              <a:t>dolor</a:t>
            </a:r>
            <a:r>
              <a:rPr kumimoji="0" lang="en-AU" sz="2000" b="0" i="0" u="none" strike="noStrike" kern="1200" cap="none" spc="0" normalizeH="0" baseline="0" noProof="0">
                <a:ln>
                  <a:noFill/>
                </a:ln>
                <a:solidFill>
                  <a:schemeClr val="bg1"/>
                </a:solidFill>
                <a:effectLst/>
                <a:uLnTx/>
                <a:uFillTx/>
                <a:latin typeface="+mn-lt"/>
                <a:ea typeface="+mn-ea"/>
                <a:cs typeface="+mn-cs"/>
              </a:rPr>
              <a:t> sit </a:t>
            </a:r>
            <a:r>
              <a:rPr kumimoji="0" lang="en-AU" sz="2000" b="0" i="0" u="none" strike="noStrike" kern="1200" cap="none" spc="0" normalizeH="0" baseline="0" noProof="0" err="1">
                <a:ln>
                  <a:noFill/>
                </a:ln>
                <a:solidFill>
                  <a:schemeClr val="bg1"/>
                </a:solidFill>
                <a:effectLst/>
                <a:uLnTx/>
                <a:uFillTx/>
                <a:latin typeface="+mn-lt"/>
                <a:ea typeface="+mn-ea"/>
                <a:cs typeface="+mn-cs"/>
              </a:rPr>
              <a:t>amet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adipiscing</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elit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Suspendisse</a:t>
            </a:r>
            <a:r>
              <a:rPr kumimoji="0" lang="en-AU" sz="2000" b="0" i="0" u="none" strike="noStrike" kern="1200" cap="none" spc="0" normalizeH="0" baseline="0" noProof="0">
                <a:ln>
                  <a:noFill/>
                </a:ln>
                <a:solidFill>
                  <a:schemeClr val="bg1"/>
                </a:solidFill>
                <a:effectLst/>
                <a:uLnTx/>
                <a:uFillTx/>
                <a:latin typeface="+mn-lt"/>
                <a:ea typeface="+mn-ea"/>
                <a:cs typeface="+mn-cs"/>
              </a:rPr>
              <a:t> et </a:t>
            </a:r>
            <a:r>
              <a:rPr kumimoji="0" lang="en-AU" sz="2000" b="0" i="0" u="none" strike="noStrike" kern="1200" cap="none" spc="0" normalizeH="0" baseline="0" noProof="0" err="1">
                <a:ln>
                  <a:noFill/>
                </a:ln>
                <a:solidFill>
                  <a:schemeClr val="bg1"/>
                </a:solidFill>
                <a:effectLst/>
                <a:uLnTx/>
                <a:uFillTx/>
                <a:latin typeface="+mn-lt"/>
                <a:ea typeface="+mn-ea"/>
                <a:cs typeface="+mn-cs"/>
              </a:rPr>
              <a:t>vehicula</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risus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Mauris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aliquet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lectus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id cursus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dapibus </a:t>
            </a:r>
            <a:r>
              <a:rPr kumimoji="0" lang="en-AU" sz="2000" b="0" i="0" u="none" strike="noStrike" kern="1200" cap="none" spc="0" normalizeH="0" baseline="0" noProof="0" err="1">
                <a:ln>
                  <a:noFill/>
                </a:ln>
                <a:solidFill>
                  <a:schemeClr val="bg1"/>
                </a:solidFill>
                <a:effectLst/>
                <a:uLnTx/>
                <a:uFillTx/>
                <a:latin typeface="+mn-lt"/>
                <a:ea typeface="+mn-ea"/>
                <a:cs typeface="+mn-cs"/>
              </a:rPr>
              <a:t>eu</a:t>
            </a:r>
            <a:r>
              <a:rPr kumimoji="0" lang="en-AU" sz="2000" b="0" i="0" u="none" strike="noStrike" kern="1200" cap="none" spc="0" normalizeH="0" baseline="0" noProof="0">
                <a:ln>
                  <a:noFill/>
                </a:ln>
                <a:solidFill>
                  <a:schemeClr val="bg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Nulla ante </a:t>
            </a:r>
            <a:r>
              <a:rPr kumimoji="0" lang="en-AU" sz="2000" b="0" i="0" u="none" strike="noStrike" kern="1200" cap="none" spc="0" normalizeH="0" baseline="0" noProof="0" err="1">
                <a:ln>
                  <a:noFill/>
                </a:ln>
                <a:solidFill>
                  <a:schemeClr val="bg1"/>
                </a:solidFill>
                <a:effectLst/>
                <a:uLnTx/>
                <a:uFillTx/>
                <a:latin typeface="+mn-lt"/>
                <a:ea typeface="+mn-ea"/>
                <a:cs typeface="+mn-cs"/>
              </a:rPr>
              <a:t>justo</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ultricies</a:t>
            </a:r>
            <a:r>
              <a:rPr kumimoji="0" lang="en-AU" sz="2000" b="0" i="0" u="none" strike="noStrike" kern="1200" cap="none" spc="0" normalizeH="0" baseline="0" noProof="0">
                <a:ln>
                  <a:noFill/>
                </a:ln>
                <a:solidFill>
                  <a:schemeClr val="bg1"/>
                </a:solidFill>
                <a:effectLst/>
                <a:uLnTx/>
                <a:uFillTx/>
                <a:latin typeface="+mn-lt"/>
                <a:ea typeface="+mn-ea"/>
                <a:cs typeface="+mn-cs"/>
              </a:rPr>
              <a:t> sed nulla </a:t>
            </a:r>
            <a:r>
              <a:rPr kumimoji="0" lang="en-AU" sz="2000" b="0" i="0" u="none" strike="noStrike" kern="1200" cap="none" spc="0" normalizeH="0" baseline="0" noProof="0" err="1">
                <a:ln>
                  <a:noFill/>
                </a:ln>
                <a:solidFill>
                  <a:schemeClr val="bg1"/>
                </a:solidFill>
                <a:effectLst/>
                <a:uLnTx/>
                <a:uFillTx/>
                <a:latin typeface="+mn-lt"/>
                <a:ea typeface="+mn-ea"/>
                <a:cs typeface="+mn-cs"/>
              </a:rPr>
              <a:t>quis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facilisis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magna. Morbi </a:t>
            </a:r>
            <a:r>
              <a:rPr kumimoji="0" lang="en-AU" sz="2000" b="0" i="0" u="none" strike="noStrike" kern="1200" cap="none" spc="0" normalizeH="0" baseline="0" noProof="0" err="1">
                <a:ln>
                  <a:noFill/>
                </a:ln>
                <a:solidFill>
                  <a:schemeClr val="bg1"/>
                </a:solidFill>
                <a:effectLst/>
                <a:uLnTx/>
                <a:uFillTx/>
                <a:latin typeface="+mn-lt"/>
                <a:ea typeface="+mn-ea"/>
                <a:cs typeface="+mn-cs"/>
              </a:rPr>
              <a:t>pellentesque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turpis</a:t>
            </a:r>
            <a:r>
              <a:rPr kumimoji="0" lang="en-AU" sz="2000" b="0" i="0" u="none" strike="noStrike" kern="1200" cap="none" spc="0" normalizeH="0" baseline="0" noProof="0">
                <a:ln>
                  <a:noFill/>
                </a:ln>
                <a:solidFill>
                  <a:schemeClr val="bg1"/>
                </a:solidFill>
                <a:effectLst/>
                <a:uLnTx/>
                <a:uFillTx/>
                <a:latin typeface="+mn-lt"/>
                <a:ea typeface="+mn-ea"/>
                <a:cs typeface="+mn-cs"/>
              </a:rPr>
              <a:t> vel </a:t>
            </a:r>
            <a:r>
              <a:rPr kumimoji="0" lang="en-AU" sz="2000" b="0" i="0" u="none" strike="noStrike" kern="1200" cap="none" spc="0" normalizeH="0" baseline="0" noProof="0" err="1">
                <a:ln>
                  <a:noFill/>
                </a:ln>
                <a:solidFill>
                  <a:schemeClr val="bg1"/>
                </a:solidFill>
                <a:effectLst/>
                <a:uLnTx/>
                <a:uFillTx/>
                <a:latin typeface="+mn-lt"/>
                <a:ea typeface="+mn-ea"/>
                <a:cs typeface="+mn-cs"/>
              </a:rPr>
              <a:t>nisl</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scelerisque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hendrerit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ut</a:t>
            </a:r>
            <a:r>
              <a:rPr kumimoji="0" lang="en-AU" sz="2000" b="0" i="0" u="none" strike="noStrike" kern="1200" cap="none" spc="0" normalizeH="0" baseline="0" noProof="0">
                <a:ln>
                  <a:noFill/>
                </a:ln>
                <a:solidFill>
                  <a:schemeClr val="bg1"/>
                </a:solidFill>
                <a:effectLst/>
                <a:uLnTx/>
                <a:uFillTx/>
                <a:latin typeface="+mn-lt"/>
                <a:ea typeface="+mn-ea"/>
                <a:cs typeface="+mn-cs"/>
              </a:rPr>
              <a:t> pharetra </a:t>
            </a:r>
            <a:r>
              <a:rPr kumimoji="0" lang="en-AU" sz="2000" b="0" i="0" u="none" strike="noStrike" kern="1200" cap="none" spc="0" normalizeH="0" baseline="0" noProof="0" err="1">
                <a:ln>
                  <a:noFill/>
                </a:ln>
                <a:solidFill>
                  <a:schemeClr val="bg1"/>
                </a:solidFill>
                <a:effectLst/>
                <a:uLnTx/>
                <a:uFillTx/>
                <a:latin typeface="+mn-lt"/>
                <a:ea typeface="+mn-ea"/>
                <a:cs typeface="+mn-cs"/>
              </a:rPr>
              <a:t>lacus</a:t>
            </a:r>
            <a:r>
              <a:rPr kumimoji="0" lang="en-AU" sz="2000" b="0" i="0" u="none" strike="noStrike" kern="1200" cap="none" spc="0" normalizeH="0" baseline="0" noProof="0">
                <a:ln>
                  <a:noFill/>
                </a:ln>
                <a:solidFill>
                  <a:schemeClr val="bg1"/>
                </a:solidFill>
                <a:effectLst/>
                <a:uLnTx/>
                <a:uFillTx/>
                <a:latin typeface="+mn-lt"/>
                <a:ea typeface="+mn-ea"/>
                <a:cs typeface="+mn-cs"/>
              </a:rPr>
              <a:t>.</a:t>
            </a:r>
          </a:p>
          <a:p>
            <a:pPr algn="l">
              <a:spcBef>
                <a:spcPts val="1200"/>
              </a:spcBef>
            </a:pPr>
            <a:endParaRPr lang="en-US" sz="2000"/>
          </a:p>
        </p:txBody>
      </p:sp>
      <p:sp>
        <p:nvSpPr>
          <p:cNvPr id="8" name="Text Placeholder 15">
            <a:extLst>
              <a:ext uri="{FF2B5EF4-FFF2-40B4-BE49-F238E27FC236}">
                <a16:creationId xmlns:a16="http://schemas.microsoft.com/office/drawing/2014/main" id="{3B2F9A4D-EA5F-354F-A6A0-C310B3C9360B}"/>
              </a:ext>
            </a:extLst>
          </p:cNvPr>
          <p:cNvSpPr>
            <a:spLocks noGrp="1"/>
          </p:cNvSpPr>
          <p:nvPr>
            <p:ph type="body" sz="quarter" idx="14" hasCustomPrompt="1"/>
          </p:nvPr>
        </p:nvSpPr>
        <p:spPr>
          <a:xfrm>
            <a:off x="63897" y="897631"/>
            <a:ext cx="5060950"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000" b="1" kern="1200" baseline="0" noProof="0" dirty="0">
                <a:solidFill>
                  <a:schemeClr val="accent3"/>
                </a:solidFill>
                <a:latin typeface="Calibri" panose="020F0502020204030204" pitchFamily="34" charset="0"/>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sp>
        <p:nvSpPr>
          <p:cNvPr id="2" name="Text Placeholder 3">
            <a:extLst>
              <a:ext uri="{FF2B5EF4-FFF2-40B4-BE49-F238E27FC236}">
                <a16:creationId xmlns:a16="http://schemas.microsoft.com/office/drawing/2014/main" id="{7FA4A85D-CE16-E98A-CC17-6F58D3495C7A}"/>
              </a:ext>
            </a:extLst>
          </p:cNvPr>
          <p:cNvSpPr>
            <a:spLocks noGrp="1"/>
          </p:cNvSpPr>
          <p:nvPr>
            <p:ph type="body" sz="quarter" idx="15" hasCustomPrompt="1"/>
          </p:nvPr>
        </p:nvSpPr>
        <p:spPr>
          <a:xfrm>
            <a:off x="8834437" y="3465513"/>
            <a:ext cx="3357563" cy="3476626"/>
          </a:xfrm>
        </p:spPr>
        <p:txBody>
          <a:bodyPr anchor="ctr"/>
          <a:lstStyle>
            <a:lvl1pPr algn="ctr">
              <a:defRPr b="1" i="0" baseline="0">
                <a:solidFill>
                  <a:schemeClr val="accent1"/>
                </a:solidFill>
                <a:latin typeface="Calibri" panose="020F0502020204030204" pitchFamily="34" charset="0"/>
              </a:defRPr>
            </a:lvl1pPr>
          </a:lstStyle>
          <a:p>
            <a:pPr algn="ctr"/>
            <a:r>
              <a:rPr lang="en-US" sz="2400" b="1">
                <a:solidFill>
                  <a:srgbClr val="28A1BD"/>
                </a:solidFill>
                <a:latin typeface="Calibri" panose="020F0502020204030204" pitchFamily="34" charset="0"/>
                <a:cs typeface="Calibri" panose="020F0502020204030204" pitchFamily="34" charset="0"/>
              </a:rPr>
              <a:t>Example quote / </a:t>
            </a:r>
            <a:br>
              <a:rPr lang="en-US" sz="2400" b="1">
                <a:solidFill>
                  <a:srgbClr val="28A1BD"/>
                </a:solidFill>
                <a:latin typeface="Calibri" panose="020F0502020204030204" pitchFamily="34" charset="0"/>
                <a:cs typeface="Calibri" panose="020F0502020204030204" pitchFamily="34" charset="0"/>
              </a:rPr>
            </a:br>
            <a:r>
              <a:rPr lang="en-US" sz="2400" b="1">
                <a:solidFill>
                  <a:srgbClr val="28A1BD"/>
                </a:solidFill>
                <a:latin typeface="Calibri" panose="020F0502020204030204" pitchFamily="34" charset="0"/>
                <a:cs typeface="Calibri" panose="020F0502020204030204" pitchFamily="34" charset="0"/>
              </a:rPr>
              <a:t>reference point of review.</a:t>
            </a:r>
          </a:p>
        </p:txBody>
      </p:sp>
    </p:spTree>
    <p:extLst>
      <p:ext uri="{BB962C8B-B14F-4D97-AF65-F5344CB8AC3E}">
        <p14:creationId xmlns:p14="http://schemas.microsoft.com/office/powerpoint/2010/main" val="32588858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and images | Indigenous">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E7C7521-DFC1-5AC4-C05A-DB6FF758FEAD}"/>
              </a:ext>
            </a:extLst>
          </p:cNvPr>
          <p:cNvSpPr/>
          <p:nvPr/>
        </p:nvSpPr>
        <p:spPr>
          <a:xfrm>
            <a:off x="-284480" y="0"/>
            <a:ext cx="5709920" cy="6858000"/>
          </a:xfrm>
          <a:prstGeom prst="rect">
            <a:avLst/>
          </a:prstGeom>
          <a:solidFill>
            <a:srgbClr val="28A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8A1BD"/>
              </a:solidFill>
            </a:endParaRPr>
          </a:p>
        </p:txBody>
      </p:sp>
      <p:sp>
        <p:nvSpPr>
          <p:cNvPr id="3" name="Content Placeholder 5">
            <a:extLst>
              <a:ext uri="{FF2B5EF4-FFF2-40B4-BE49-F238E27FC236}">
                <a16:creationId xmlns:a16="http://schemas.microsoft.com/office/drawing/2014/main" id="{7F40DE39-8A61-9270-82AA-8C97970ACA00}"/>
              </a:ext>
            </a:extLst>
          </p:cNvPr>
          <p:cNvSpPr>
            <a:spLocks noGrp="1"/>
          </p:cNvSpPr>
          <p:nvPr>
            <p:ph sz="quarter" idx="4" hasCustomPrompt="1"/>
          </p:nvPr>
        </p:nvSpPr>
        <p:spPr>
          <a:xfrm>
            <a:off x="8795845" y="-11340"/>
            <a:ext cx="3409034" cy="3477558"/>
          </a:xfrm>
          <a:solidFill>
            <a:srgbClr val="92D6E3"/>
          </a:solidFill>
        </p:spPr>
        <p:txBody>
          <a:bodyPr anchor="ctr"/>
          <a:lstStyle>
            <a:lvl1pPr algn="ctr">
              <a:defRPr/>
            </a:lvl1pPr>
          </a:lstStyle>
          <a:p>
            <a:pPr lvl="0"/>
            <a:r>
              <a:rPr lang="en-US"/>
              <a:t>Insert image</a:t>
            </a:r>
          </a:p>
        </p:txBody>
      </p:sp>
      <p:sp>
        <p:nvSpPr>
          <p:cNvPr id="5" name="Content Placeholder 5">
            <a:extLst>
              <a:ext uri="{FF2B5EF4-FFF2-40B4-BE49-F238E27FC236}">
                <a16:creationId xmlns:a16="http://schemas.microsoft.com/office/drawing/2014/main" id="{775262B7-176B-54A3-9439-7FFB28928239}"/>
              </a:ext>
            </a:extLst>
          </p:cNvPr>
          <p:cNvSpPr>
            <a:spLocks noGrp="1"/>
          </p:cNvSpPr>
          <p:nvPr>
            <p:ph sz="quarter" idx="10" hasCustomPrompt="1"/>
          </p:nvPr>
        </p:nvSpPr>
        <p:spPr>
          <a:xfrm>
            <a:off x="5425442" y="3466217"/>
            <a:ext cx="3383280" cy="3424834"/>
          </a:xfrm>
          <a:solidFill>
            <a:srgbClr val="92D6E3"/>
          </a:solidFill>
        </p:spPr>
        <p:txBody>
          <a:bodyPr anchor="ctr"/>
          <a:lstStyle>
            <a:lvl1pPr algn="ctr">
              <a:defRPr/>
            </a:lvl1pPr>
          </a:lstStyle>
          <a:p>
            <a:pPr lvl="0"/>
            <a:r>
              <a:rPr lang="en-US"/>
              <a:t>Insert image</a:t>
            </a:r>
          </a:p>
        </p:txBody>
      </p:sp>
      <p:sp>
        <p:nvSpPr>
          <p:cNvPr id="7" name="Text Placeholder 13">
            <a:extLst>
              <a:ext uri="{FF2B5EF4-FFF2-40B4-BE49-F238E27FC236}">
                <a16:creationId xmlns:a16="http://schemas.microsoft.com/office/drawing/2014/main" id="{BD72911E-8CC2-9116-35A1-388F0DB18E5E}"/>
              </a:ext>
            </a:extLst>
          </p:cNvPr>
          <p:cNvSpPr>
            <a:spLocks noGrp="1"/>
          </p:cNvSpPr>
          <p:nvPr>
            <p:ph type="body" sz="quarter" idx="13" hasCustomPrompt="1"/>
          </p:nvPr>
        </p:nvSpPr>
        <p:spPr>
          <a:xfrm>
            <a:off x="68278" y="3815046"/>
            <a:ext cx="5056569" cy="2438400"/>
          </a:xfrm>
        </p:spPr>
        <p:txBody>
          <a:bodyPr/>
          <a:lstStyle>
            <a:lvl1pPr marL="0" marR="0" indent="0" algn="l" defTabSz="914400" rtl="0" eaLnBrk="1" fontAlgn="auto" latinLnBrk="0" hangingPunct="1">
              <a:lnSpc>
                <a:spcPct val="100000"/>
              </a:lnSpc>
              <a:spcBef>
                <a:spcPts val="0"/>
              </a:spcBef>
              <a:spcAft>
                <a:spcPts val="600"/>
              </a:spcAft>
              <a:buClrTx/>
              <a:buSzTx/>
              <a:buFontTx/>
              <a:buNone/>
              <a:tabLst/>
              <a:defRPr>
                <a:solidFill>
                  <a:schemeClr val="bg1"/>
                </a:solidFill>
              </a:defRPr>
            </a:lvl1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Lorem ipsum </a:t>
            </a:r>
            <a:r>
              <a:rPr kumimoji="0" lang="en-AU" sz="2000" b="0" i="0" u="none" strike="noStrike" kern="1200" cap="none" spc="0" normalizeH="0" baseline="0" noProof="0" err="1">
                <a:ln>
                  <a:noFill/>
                </a:ln>
                <a:solidFill>
                  <a:schemeClr val="bg1"/>
                </a:solidFill>
                <a:effectLst/>
                <a:uLnTx/>
                <a:uFillTx/>
                <a:latin typeface="+mn-lt"/>
                <a:ea typeface="+mn-ea"/>
                <a:cs typeface="+mn-cs"/>
              </a:rPr>
              <a:t>dolor</a:t>
            </a:r>
            <a:r>
              <a:rPr kumimoji="0" lang="en-AU" sz="2000" b="0" i="0" u="none" strike="noStrike" kern="1200" cap="none" spc="0" normalizeH="0" baseline="0" noProof="0">
                <a:ln>
                  <a:noFill/>
                </a:ln>
                <a:solidFill>
                  <a:schemeClr val="bg1"/>
                </a:solidFill>
                <a:effectLst/>
                <a:uLnTx/>
                <a:uFillTx/>
                <a:latin typeface="+mn-lt"/>
                <a:ea typeface="+mn-ea"/>
                <a:cs typeface="+mn-cs"/>
              </a:rPr>
              <a:t> sit </a:t>
            </a:r>
            <a:r>
              <a:rPr kumimoji="0" lang="en-AU" sz="2000" b="0" i="0" u="none" strike="noStrike" kern="1200" cap="none" spc="0" normalizeH="0" baseline="0" noProof="0" err="1">
                <a:ln>
                  <a:noFill/>
                </a:ln>
                <a:solidFill>
                  <a:schemeClr val="bg1"/>
                </a:solidFill>
                <a:effectLst/>
                <a:uLnTx/>
                <a:uFillTx/>
                <a:latin typeface="+mn-lt"/>
                <a:ea typeface="+mn-ea"/>
                <a:cs typeface="+mn-cs"/>
              </a:rPr>
              <a:t>amet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adipiscing</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elit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Suspendisse</a:t>
            </a:r>
            <a:r>
              <a:rPr kumimoji="0" lang="en-AU" sz="2000" b="0" i="0" u="none" strike="noStrike" kern="1200" cap="none" spc="0" normalizeH="0" baseline="0" noProof="0">
                <a:ln>
                  <a:noFill/>
                </a:ln>
                <a:solidFill>
                  <a:schemeClr val="bg1"/>
                </a:solidFill>
                <a:effectLst/>
                <a:uLnTx/>
                <a:uFillTx/>
                <a:latin typeface="+mn-lt"/>
                <a:ea typeface="+mn-ea"/>
                <a:cs typeface="+mn-cs"/>
              </a:rPr>
              <a:t> et </a:t>
            </a:r>
            <a:r>
              <a:rPr kumimoji="0" lang="en-AU" sz="2000" b="0" i="0" u="none" strike="noStrike" kern="1200" cap="none" spc="0" normalizeH="0" baseline="0" noProof="0" err="1">
                <a:ln>
                  <a:noFill/>
                </a:ln>
                <a:solidFill>
                  <a:schemeClr val="bg1"/>
                </a:solidFill>
                <a:effectLst/>
                <a:uLnTx/>
                <a:uFillTx/>
                <a:latin typeface="+mn-lt"/>
                <a:ea typeface="+mn-ea"/>
                <a:cs typeface="+mn-cs"/>
              </a:rPr>
              <a:t>vehicula</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risus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Mauris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aliquet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lectus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id cursus </a:t>
            </a:r>
            <a:r>
              <a:rPr kumimoji="0" lang="en-AU" sz="2000" b="0" i="0" u="none" strike="noStrike" kern="1200" cap="none" spc="0" normalizeH="0" baseline="0" noProof="0" err="1">
                <a:ln>
                  <a:noFill/>
                </a:ln>
                <a:solidFill>
                  <a:schemeClr val="bg1"/>
                </a:solidFill>
                <a:effectLst/>
                <a:uLnTx/>
                <a:uFillTx/>
                <a:latin typeface="+mn-lt"/>
                <a:ea typeface="+mn-ea"/>
                <a:cs typeface="+mn-cs"/>
              </a:rPr>
              <a:t>urna</a:t>
            </a:r>
            <a:r>
              <a:rPr kumimoji="0" lang="en-AU" sz="2000" b="0" i="0" u="none" strike="noStrike" kern="1200" cap="none" spc="0" normalizeH="0" baseline="0" noProof="0">
                <a:ln>
                  <a:noFill/>
                </a:ln>
                <a:solidFill>
                  <a:schemeClr val="bg1"/>
                </a:solidFill>
                <a:effectLst/>
                <a:uLnTx/>
                <a:uFillTx/>
                <a:latin typeface="+mn-lt"/>
                <a:ea typeface="+mn-ea"/>
                <a:cs typeface="+mn-cs"/>
              </a:rPr>
              <a:t> dapibus </a:t>
            </a:r>
            <a:r>
              <a:rPr kumimoji="0" lang="en-AU" sz="2000" b="0" i="0" u="none" strike="noStrike" kern="1200" cap="none" spc="0" normalizeH="0" baseline="0" noProof="0" err="1">
                <a:ln>
                  <a:noFill/>
                </a:ln>
                <a:solidFill>
                  <a:schemeClr val="bg1"/>
                </a:solidFill>
                <a:effectLst/>
                <a:uLnTx/>
                <a:uFillTx/>
                <a:latin typeface="+mn-lt"/>
                <a:ea typeface="+mn-ea"/>
                <a:cs typeface="+mn-cs"/>
              </a:rPr>
              <a:t>eu</a:t>
            </a:r>
            <a:r>
              <a:rPr kumimoji="0" lang="en-AU" sz="2000" b="0" i="0" u="none" strike="noStrike" kern="1200" cap="none" spc="0" normalizeH="0" baseline="0" noProof="0">
                <a:ln>
                  <a:noFill/>
                </a:ln>
                <a:solidFill>
                  <a:schemeClr val="bg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000" b="0" i="0" u="none" strike="noStrike" kern="1200" cap="none" spc="0" normalizeH="0" baseline="0" noProof="0">
                <a:ln>
                  <a:noFill/>
                </a:ln>
                <a:solidFill>
                  <a:schemeClr val="bg1"/>
                </a:solidFill>
                <a:effectLst/>
                <a:uLnTx/>
                <a:uFillTx/>
                <a:latin typeface="+mn-lt"/>
                <a:ea typeface="+mn-ea"/>
                <a:cs typeface="+mn-cs"/>
              </a:rPr>
              <a:t>Nulla ante </a:t>
            </a:r>
            <a:r>
              <a:rPr kumimoji="0" lang="en-AU" sz="2000" b="0" i="0" u="none" strike="noStrike" kern="1200" cap="none" spc="0" normalizeH="0" baseline="0" noProof="0" err="1">
                <a:ln>
                  <a:noFill/>
                </a:ln>
                <a:solidFill>
                  <a:schemeClr val="bg1"/>
                </a:solidFill>
                <a:effectLst/>
                <a:uLnTx/>
                <a:uFillTx/>
                <a:latin typeface="+mn-lt"/>
                <a:ea typeface="+mn-ea"/>
                <a:cs typeface="+mn-cs"/>
              </a:rPr>
              <a:t>justo</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ultricies</a:t>
            </a:r>
            <a:r>
              <a:rPr kumimoji="0" lang="en-AU" sz="2000" b="0" i="0" u="none" strike="noStrike" kern="1200" cap="none" spc="0" normalizeH="0" baseline="0" noProof="0">
                <a:ln>
                  <a:noFill/>
                </a:ln>
                <a:solidFill>
                  <a:schemeClr val="bg1"/>
                </a:solidFill>
                <a:effectLst/>
                <a:uLnTx/>
                <a:uFillTx/>
                <a:latin typeface="+mn-lt"/>
                <a:ea typeface="+mn-ea"/>
                <a:cs typeface="+mn-cs"/>
              </a:rPr>
              <a:t> sed nulla </a:t>
            </a:r>
            <a:r>
              <a:rPr kumimoji="0" lang="en-AU" sz="2000" b="0" i="0" u="none" strike="noStrike" kern="1200" cap="none" spc="0" normalizeH="0" baseline="0" noProof="0" err="1">
                <a:ln>
                  <a:noFill/>
                </a:ln>
                <a:solidFill>
                  <a:schemeClr val="bg1"/>
                </a:solidFill>
                <a:effectLst/>
                <a:uLnTx/>
                <a:uFillTx/>
                <a:latin typeface="+mn-lt"/>
                <a:ea typeface="+mn-ea"/>
                <a:cs typeface="+mn-cs"/>
              </a:rPr>
              <a:t>quis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facilisis</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consectetur</a:t>
            </a:r>
            <a:r>
              <a:rPr kumimoji="0" lang="en-AU" sz="2000" b="0" i="0" u="none" strike="noStrike" kern="1200" cap="none" spc="0" normalizeH="0" baseline="0" noProof="0">
                <a:ln>
                  <a:noFill/>
                </a:ln>
                <a:solidFill>
                  <a:schemeClr val="bg1"/>
                </a:solidFill>
                <a:effectLst/>
                <a:uLnTx/>
                <a:uFillTx/>
                <a:latin typeface="+mn-lt"/>
                <a:ea typeface="+mn-ea"/>
                <a:cs typeface="+mn-cs"/>
              </a:rPr>
              <a:t> magna. Morbi </a:t>
            </a:r>
            <a:r>
              <a:rPr kumimoji="0" lang="en-AU" sz="2000" b="0" i="0" u="none" strike="noStrike" kern="1200" cap="none" spc="0" normalizeH="0" baseline="0" noProof="0" err="1">
                <a:ln>
                  <a:noFill/>
                </a:ln>
                <a:solidFill>
                  <a:schemeClr val="bg1"/>
                </a:solidFill>
                <a:effectLst/>
                <a:uLnTx/>
                <a:uFillTx/>
                <a:latin typeface="+mn-lt"/>
                <a:ea typeface="+mn-ea"/>
                <a:cs typeface="+mn-cs"/>
              </a:rPr>
              <a:t>pellentesque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turpis</a:t>
            </a:r>
            <a:r>
              <a:rPr kumimoji="0" lang="en-AU" sz="2000" b="0" i="0" u="none" strike="noStrike" kern="1200" cap="none" spc="0" normalizeH="0" baseline="0" noProof="0">
                <a:ln>
                  <a:noFill/>
                </a:ln>
                <a:solidFill>
                  <a:schemeClr val="bg1"/>
                </a:solidFill>
                <a:effectLst/>
                <a:uLnTx/>
                <a:uFillTx/>
                <a:latin typeface="+mn-lt"/>
                <a:ea typeface="+mn-ea"/>
                <a:cs typeface="+mn-cs"/>
              </a:rPr>
              <a:t> vel </a:t>
            </a:r>
            <a:r>
              <a:rPr kumimoji="0" lang="en-AU" sz="2000" b="0" i="0" u="none" strike="noStrike" kern="1200" cap="none" spc="0" normalizeH="0" baseline="0" noProof="0" err="1">
                <a:ln>
                  <a:noFill/>
                </a:ln>
                <a:solidFill>
                  <a:schemeClr val="bg1"/>
                </a:solidFill>
                <a:effectLst/>
                <a:uLnTx/>
                <a:uFillTx/>
                <a:latin typeface="+mn-lt"/>
                <a:ea typeface="+mn-ea"/>
                <a:cs typeface="+mn-cs"/>
              </a:rPr>
              <a:t>nisl</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scelerisque</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hendrerit</a:t>
            </a:r>
            <a:r>
              <a:rPr kumimoji="0" lang="en-AU" sz="2000" b="0" i="0" u="none" strike="noStrike" kern="1200" cap="none" spc="0" normalizeH="0" baseline="0" noProof="0">
                <a:ln>
                  <a:noFill/>
                </a:ln>
                <a:solidFill>
                  <a:schemeClr val="bg1"/>
                </a:solidFill>
                <a:effectLst/>
                <a:uLnTx/>
                <a:uFillTx/>
                <a:latin typeface="+mn-lt"/>
                <a:ea typeface="+mn-ea"/>
                <a:cs typeface="+mn-cs"/>
              </a:rPr>
              <a:t> </a:t>
            </a:r>
            <a:r>
              <a:rPr kumimoji="0" lang="en-AU" sz="2000" b="0" i="0" u="none" strike="noStrike" kern="1200" cap="none" spc="0" normalizeH="0" baseline="0" noProof="0" err="1">
                <a:ln>
                  <a:noFill/>
                </a:ln>
                <a:solidFill>
                  <a:schemeClr val="bg1"/>
                </a:solidFill>
                <a:effectLst/>
                <a:uLnTx/>
                <a:uFillTx/>
                <a:latin typeface="+mn-lt"/>
                <a:ea typeface="+mn-ea"/>
                <a:cs typeface="+mn-cs"/>
              </a:rPr>
              <a:t>ut</a:t>
            </a:r>
            <a:r>
              <a:rPr kumimoji="0" lang="en-AU" sz="2000" b="0" i="0" u="none" strike="noStrike" kern="1200" cap="none" spc="0" normalizeH="0" baseline="0" noProof="0">
                <a:ln>
                  <a:noFill/>
                </a:ln>
                <a:solidFill>
                  <a:schemeClr val="bg1"/>
                </a:solidFill>
                <a:effectLst/>
                <a:uLnTx/>
                <a:uFillTx/>
                <a:latin typeface="+mn-lt"/>
                <a:ea typeface="+mn-ea"/>
                <a:cs typeface="+mn-cs"/>
              </a:rPr>
              <a:t> pharetra </a:t>
            </a:r>
            <a:r>
              <a:rPr kumimoji="0" lang="en-AU" sz="2000" b="0" i="0" u="none" strike="noStrike" kern="1200" cap="none" spc="0" normalizeH="0" baseline="0" noProof="0" err="1">
                <a:ln>
                  <a:noFill/>
                </a:ln>
                <a:solidFill>
                  <a:schemeClr val="bg1"/>
                </a:solidFill>
                <a:effectLst/>
                <a:uLnTx/>
                <a:uFillTx/>
                <a:latin typeface="+mn-lt"/>
                <a:ea typeface="+mn-ea"/>
                <a:cs typeface="+mn-cs"/>
              </a:rPr>
              <a:t>lacus</a:t>
            </a:r>
            <a:r>
              <a:rPr kumimoji="0" lang="en-AU" sz="2000" b="0" i="0" u="none" strike="noStrike" kern="1200" cap="none" spc="0" normalizeH="0" baseline="0" noProof="0">
                <a:ln>
                  <a:noFill/>
                </a:ln>
                <a:solidFill>
                  <a:schemeClr val="bg1"/>
                </a:solidFill>
                <a:effectLst/>
                <a:uLnTx/>
                <a:uFillTx/>
                <a:latin typeface="+mn-lt"/>
                <a:ea typeface="+mn-ea"/>
                <a:cs typeface="+mn-cs"/>
              </a:rPr>
              <a:t>.</a:t>
            </a:r>
          </a:p>
          <a:p>
            <a:pPr algn="l">
              <a:spcBef>
                <a:spcPts val="1200"/>
              </a:spcBef>
            </a:pPr>
            <a:endParaRPr lang="en-US" sz="2000"/>
          </a:p>
        </p:txBody>
      </p:sp>
      <p:sp>
        <p:nvSpPr>
          <p:cNvPr id="8" name="Text Placeholder 15">
            <a:extLst>
              <a:ext uri="{FF2B5EF4-FFF2-40B4-BE49-F238E27FC236}">
                <a16:creationId xmlns:a16="http://schemas.microsoft.com/office/drawing/2014/main" id="{3B2F9A4D-EA5F-354F-A6A0-C310B3C9360B}"/>
              </a:ext>
            </a:extLst>
          </p:cNvPr>
          <p:cNvSpPr>
            <a:spLocks noGrp="1"/>
          </p:cNvSpPr>
          <p:nvPr>
            <p:ph type="body" sz="quarter" idx="14" hasCustomPrompt="1"/>
          </p:nvPr>
        </p:nvSpPr>
        <p:spPr>
          <a:xfrm>
            <a:off x="63897" y="1513241"/>
            <a:ext cx="5060950" cy="2057728"/>
          </a:xfrm>
        </p:spPr>
        <p:txBody>
          <a:bodyPr>
            <a:normAutofit/>
          </a:bodyPr>
          <a:lstStyle>
            <a:lvl1pPr marL="0" marR="0" indent="0" algn="l" defTabSz="914400" rtl="0" eaLnBrk="1" fontAlgn="auto" latinLnBrk="0" hangingPunct="1">
              <a:lnSpc>
                <a:spcPct val="90000"/>
              </a:lnSpc>
              <a:spcBef>
                <a:spcPct val="0"/>
              </a:spcBef>
              <a:spcAft>
                <a:spcPts val="0"/>
              </a:spcAft>
              <a:buClrTx/>
              <a:buSzTx/>
              <a:buFontTx/>
              <a:buNone/>
              <a:tabLst/>
              <a:defRPr lang="en-AU" sz="4400" b="1" kern="1200" noProof="0" dirty="0">
                <a:solidFill>
                  <a:schemeClr val="accent3"/>
                </a:solidFill>
                <a:latin typeface="+mn-lt"/>
                <a:ea typeface="+mj-ea"/>
                <a:cs typeface="+mj-cs"/>
              </a:defRPr>
            </a:lvl1p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Example expanded title for presentation,</a:t>
            </a:r>
            <a:b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br>
            <a:r>
              <a:rPr kumimoji="0" lang="en-US" sz="4200" b="1" i="0" u="none" strike="noStrike" kern="1200" cap="none" spc="0" normalizeH="0" baseline="0" noProof="0">
                <a:ln>
                  <a:noFill/>
                </a:ln>
                <a:solidFill>
                  <a:schemeClr val="accent3"/>
                </a:solidFill>
                <a:effectLst/>
                <a:uLnTx/>
                <a:uFillTx/>
                <a:latin typeface="Calibri" panose="020F0502020204030204"/>
                <a:ea typeface="+mj-ea"/>
                <a:cs typeface="+mj-cs"/>
              </a:rPr>
              <a:t>third line.</a:t>
            </a:r>
            <a:endParaRPr kumimoji="0" lang="en-AU" sz="4200" b="0" i="0" u="none" strike="noStrike" kern="1200" cap="none" spc="0" normalizeH="0" baseline="0" noProof="0">
              <a:ln>
                <a:noFill/>
              </a:ln>
              <a:solidFill>
                <a:schemeClr val="accent3"/>
              </a:solidFill>
              <a:effectLst/>
              <a:uLnTx/>
              <a:uFillTx/>
              <a:latin typeface="+mn-lt"/>
              <a:ea typeface="+mn-ea"/>
              <a:cs typeface="+mn-cs"/>
            </a:endParaRPr>
          </a:p>
        </p:txBody>
      </p:sp>
      <p:pic>
        <p:nvPicPr>
          <p:cNvPr id="2" name="Picture 1">
            <a:extLst>
              <a:ext uri="{FF2B5EF4-FFF2-40B4-BE49-F238E27FC236}">
                <a16:creationId xmlns:a16="http://schemas.microsoft.com/office/drawing/2014/main" id="{83F71BC7-B86A-CFED-862C-09BBF99B5DAB}"/>
              </a:ext>
            </a:extLst>
          </p:cNvPr>
          <p:cNvPicPr>
            <a:picLocks noChangeAspect="1"/>
          </p:cNvPicPr>
          <p:nvPr userDrawn="1"/>
        </p:nvPicPr>
        <p:blipFill rotWithShape="1">
          <a:blip r:embed="rId2"/>
          <a:srcRect l="16789" t="54855" r="26132" b="31676"/>
          <a:stretch/>
        </p:blipFill>
        <p:spPr>
          <a:xfrm>
            <a:off x="-287951" y="0"/>
            <a:ext cx="5709920" cy="1383323"/>
          </a:xfrm>
          <a:prstGeom prst="rect">
            <a:avLst/>
          </a:prstGeom>
        </p:spPr>
      </p:pic>
      <p:sp>
        <p:nvSpPr>
          <p:cNvPr id="9" name="Text Placeholder 3">
            <a:extLst>
              <a:ext uri="{FF2B5EF4-FFF2-40B4-BE49-F238E27FC236}">
                <a16:creationId xmlns:a16="http://schemas.microsoft.com/office/drawing/2014/main" id="{5A1A45BF-E2A0-BE88-99F0-51951196A387}"/>
              </a:ext>
            </a:extLst>
          </p:cNvPr>
          <p:cNvSpPr>
            <a:spLocks noGrp="1"/>
          </p:cNvSpPr>
          <p:nvPr>
            <p:ph type="body" sz="quarter" idx="11" hasCustomPrompt="1"/>
          </p:nvPr>
        </p:nvSpPr>
        <p:spPr>
          <a:xfrm>
            <a:off x="5426075" y="-11113"/>
            <a:ext cx="3357563" cy="3476626"/>
          </a:xfrm>
        </p:spPr>
        <p:txBody>
          <a:bodyPr anchor="ctr"/>
          <a:lstStyle>
            <a:lvl1pPr algn="ctr">
              <a:defRPr b="1" i="0" baseline="0">
                <a:solidFill>
                  <a:schemeClr val="accent1"/>
                </a:solidFill>
                <a:latin typeface="Calibri" panose="020F0502020204030204" pitchFamily="34" charset="0"/>
              </a:defRPr>
            </a:lvl1pPr>
          </a:lstStyle>
          <a:p>
            <a:pPr algn="ctr"/>
            <a:r>
              <a:rPr lang="en-US" sz="2400" b="1">
                <a:solidFill>
                  <a:srgbClr val="28A1BD"/>
                </a:solidFill>
                <a:latin typeface="Calibri" panose="020F0502020204030204" pitchFamily="34" charset="0"/>
                <a:cs typeface="Calibri" panose="020F0502020204030204" pitchFamily="34" charset="0"/>
              </a:rPr>
              <a:t>Example quote / </a:t>
            </a:r>
            <a:br>
              <a:rPr lang="en-US" sz="2400" b="1">
                <a:solidFill>
                  <a:srgbClr val="28A1BD"/>
                </a:solidFill>
                <a:latin typeface="Calibri" panose="020F0502020204030204" pitchFamily="34" charset="0"/>
                <a:cs typeface="Calibri" panose="020F0502020204030204" pitchFamily="34" charset="0"/>
              </a:rPr>
            </a:br>
            <a:r>
              <a:rPr lang="en-US" sz="2400" b="1">
                <a:solidFill>
                  <a:srgbClr val="28A1BD"/>
                </a:solidFill>
                <a:latin typeface="Calibri" panose="020F0502020204030204" pitchFamily="34" charset="0"/>
                <a:cs typeface="Calibri" panose="020F0502020204030204" pitchFamily="34" charset="0"/>
              </a:rPr>
              <a:t>reference point of review.</a:t>
            </a:r>
          </a:p>
        </p:txBody>
      </p:sp>
      <p:sp>
        <p:nvSpPr>
          <p:cNvPr id="10" name="Text Placeholder 3">
            <a:extLst>
              <a:ext uri="{FF2B5EF4-FFF2-40B4-BE49-F238E27FC236}">
                <a16:creationId xmlns:a16="http://schemas.microsoft.com/office/drawing/2014/main" id="{565E1F41-AB2D-22F2-32F8-D06F1EABD6E7}"/>
              </a:ext>
            </a:extLst>
          </p:cNvPr>
          <p:cNvSpPr>
            <a:spLocks noGrp="1"/>
          </p:cNvSpPr>
          <p:nvPr>
            <p:ph type="body" sz="quarter" idx="15" hasCustomPrompt="1"/>
          </p:nvPr>
        </p:nvSpPr>
        <p:spPr>
          <a:xfrm>
            <a:off x="8834437" y="3465513"/>
            <a:ext cx="3357563" cy="3476626"/>
          </a:xfrm>
        </p:spPr>
        <p:txBody>
          <a:bodyPr anchor="ctr"/>
          <a:lstStyle>
            <a:lvl1pPr algn="ctr">
              <a:defRPr b="1" i="0" baseline="0">
                <a:solidFill>
                  <a:schemeClr val="accent1"/>
                </a:solidFill>
                <a:latin typeface="Calibri" panose="020F0502020204030204" pitchFamily="34" charset="0"/>
              </a:defRPr>
            </a:lvl1pPr>
          </a:lstStyle>
          <a:p>
            <a:pPr algn="ctr"/>
            <a:r>
              <a:rPr lang="en-US" sz="2400" b="1">
                <a:solidFill>
                  <a:srgbClr val="28A1BD"/>
                </a:solidFill>
                <a:latin typeface="Calibri" panose="020F0502020204030204" pitchFamily="34" charset="0"/>
                <a:cs typeface="Calibri" panose="020F0502020204030204" pitchFamily="34" charset="0"/>
              </a:rPr>
              <a:t>Example quote / </a:t>
            </a:r>
            <a:br>
              <a:rPr lang="en-US" sz="2400" b="1">
                <a:solidFill>
                  <a:srgbClr val="28A1BD"/>
                </a:solidFill>
                <a:latin typeface="Calibri" panose="020F0502020204030204" pitchFamily="34" charset="0"/>
                <a:cs typeface="Calibri" panose="020F0502020204030204" pitchFamily="34" charset="0"/>
              </a:rPr>
            </a:br>
            <a:r>
              <a:rPr lang="en-US" sz="2400" b="1">
                <a:solidFill>
                  <a:srgbClr val="28A1BD"/>
                </a:solidFill>
                <a:latin typeface="Calibri" panose="020F0502020204030204" pitchFamily="34" charset="0"/>
                <a:cs typeface="Calibri" panose="020F0502020204030204" pitchFamily="34" charset="0"/>
              </a:rPr>
              <a:t>reference point of review.</a:t>
            </a:r>
          </a:p>
        </p:txBody>
      </p:sp>
    </p:spTree>
    <p:extLst>
      <p:ext uri="{BB962C8B-B14F-4D97-AF65-F5344CB8AC3E}">
        <p14:creationId xmlns:p14="http://schemas.microsoft.com/office/powerpoint/2010/main" val="39482344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 | Corporate">
    <p:bg>
      <p:bgPr>
        <a:solidFill>
          <a:schemeClr val="accent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656224-0E3E-1BB8-E5CF-2CE0188CE7C4}"/>
              </a:ext>
            </a:extLst>
          </p:cNvPr>
          <p:cNvSpPr>
            <a:spLocks noGrp="1"/>
          </p:cNvSpPr>
          <p:nvPr>
            <p:ph type="body" sz="quarter" idx="10" hasCustomPrompt="1"/>
          </p:nvPr>
        </p:nvSpPr>
        <p:spPr>
          <a:xfrm>
            <a:off x="789782" y="2330875"/>
            <a:ext cx="10612437" cy="1450611"/>
          </a:xfrm>
        </p:spPr>
        <p:txBody>
          <a:bodyPr/>
          <a:lstStyle>
            <a:lvl1pPr algn="ctr">
              <a:defRPr sz="5000" b="1" i="0" baseline="0">
                <a:solidFill>
                  <a:schemeClr val="bg1"/>
                </a:solidFill>
                <a:latin typeface="Calibri" panose="020F0502020204030204" pitchFamily="34" charset="0"/>
              </a:defRPr>
            </a:lvl1pPr>
          </a:lstStyle>
          <a:p>
            <a:pPr algn="ctr"/>
            <a:r>
              <a:rPr lang="en-US">
                <a:solidFill>
                  <a:schemeClr val="bg1"/>
                </a:solidFill>
                <a:latin typeface="Calibri" panose="020F0502020204030204" pitchFamily="34" charset="0"/>
                <a:cs typeface="Calibri" panose="020F0502020204030204" pitchFamily="34" charset="0"/>
              </a:rPr>
              <a:t>“Pull-quote lorem ipsum dolor sit </a:t>
            </a:r>
            <a:r>
              <a:rPr lang="en-US" err="1">
                <a:solidFill>
                  <a:schemeClr val="bg1"/>
                </a:solidFill>
                <a:latin typeface="Calibri" panose="020F0502020204030204" pitchFamily="34" charset="0"/>
                <a:cs typeface="Calibri" panose="020F0502020204030204" pitchFamily="34" charset="0"/>
              </a:rPr>
              <a:t>amet</a:t>
            </a:r>
            <a:r>
              <a:rPr lang="en-US">
                <a:solidFill>
                  <a:schemeClr val="bg1"/>
                </a:solidFill>
                <a:latin typeface="Calibri" panose="020F0502020204030204" pitchFamily="34" charset="0"/>
                <a:cs typeface="Calibri" panose="020F0502020204030204" pitchFamily="34" charset="0"/>
              </a:rPr>
              <a:t>, </a:t>
            </a:r>
            <a:r>
              <a:rPr lang="en-US" err="1">
                <a:solidFill>
                  <a:schemeClr val="bg1"/>
                </a:solidFill>
                <a:latin typeface="Calibri" panose="020F0502020204030204" pitchFamily="34" charset="0"/>
                <a:cs typeface="Calibri" panose="020F0502020204030204" pitchFamily="34" charset="0"/>
              </a:rPr>
              <a:t>consequitus</a:t>
            </a:r>
            <a:r>
              <a:rPr lang="en-US">
                <a:solidFill>
                  <a:schemeClr val="bg1"/>
                </a:solidFill>
                <a:latin typeface="Calibri" panose="020F0502020204030204" pitchFamily="34" charset="0"/>
                <a:cs typeface="Calibri" panose="020F0502020204030204" pitchFamily="34" charset="0"/>
              </a:rPr>
              <a:t> alum forma </a:t>
            </a:r>
            <a:r>
              <a:rPr lang="en-US" err="1">
                <a:solidFill>
                  <a:schemeClr val="bg1"/>
                </a:solidFill>
                <a:latin typeface="Calibri" panose="020F0502020204030204" pitchFamily="34" charset="0"/>
                <a:cs typeface="Calibri" panose="020F0502020204030204" pitchFamily="34" charset="0"/>
              </a:rPr>
              <a:t>colom</a:t>
            </a:r>
            <a:r>
              <a:rPr lang="en-US">
                <a:solidFill>
                  <a:schemeClr val="bg1"/>
                </a:solidFill>
                <a:latin typeface="Calibri" panose="020F0502020204030204" pitchFamily="34" charset="0"/>
                <a:cs typeface="Calibri" panose="020F0502020204030204" pitchFamily="34" charset="0"/>
              </a:rPr>
              <a:t>.”</a:t>
            </a:r>
          </a:p>
        </p:txBody>
      </p:sp>
      <p:sp>
        <p:nvSpPr>
          <p:cNvPr id="6" name="Text Placeholder 5">
            <a:extLst>
              <a:ext uri="{FF2B5EF4-FFF2-40B4-BE49-F238E27FC236}">
                <a16:creationId xmlns:a16="http://schemas.microsoft.com/office/drawing/2014/main" id="{76784A9A-82E8-9581-ED47-38B257D276BF}"/>
              </a:ext>
            </a:extLst>
          </p:cNvPr>
          <p:cNvSpPr>
            <a:spLocks noGrp="1"/>
          </p:cNvSpPr>
          <p:nvPr>
            <p:ph type="body" sz="quarter" idx="11" hasCustomPrompt="1"/>
          </p:nvPr>
        </p:nvSpPr>
        <p:spPr>
          <a:xfrm>
            <a:off x="3438525" y="4111625"/>
            <a:ext cx="5314950" cy="855663"/>
          </a:xfrm>
        </p:spPr>
        <p:txBody>
          <a:bodyPr/>
          <a:lstStyle>
            <a:lvl1pPr algn="ctr">
              <a:defRPr baseline="0">
                <a:solidFill>
                  <a:schemeClr val="bg1"/>
                </a:solidFill>
                <a:latin typeface="Calibri" panose="020F0502020204030204" pitchFamily="34" charset="0"/>
              </a:defRPr>
            </a:lvl1pPr>
          </a:lstStyle>
          <a:p>
            <a:pPr algn="ctr">
              <a:spcBef>
                <a:spcPts val="3200"/>
              </a:spcBef>
            </a:pPr>
            <a:r>
              <a:rPr lang="en-US" sz="2400">
                <a:solidFill>
                  <a:schemeClr val="bg1"/>
                </a:solidFill>
                <a:latin typeface="Calibri" panose="020F0502020204030204" pitchFamily="34" charset="0"/>
                <a:cs typeface="Calibri" panose="020F0502020204030204" pitchFamily="34" charset="0"/>
              </a:rPr>
              <a:t>— FirstName </a:t>
            </a:r>
            <a:r>
              <a:rPr lang="en-US" sz="2400" err="1">
                <a:solidFill>
                  <a:schemeClr val="bg1"/>
                </a:solidFill>
                <a:latin typeface="Calibri" panose="020F0502020204030204" pitchFamily="34" charset="0"/>
                <a:cs typeface="Calibri" panose="020F0502020204030204" pitchFamily="34" charset="0"/>
              </a:rPr>
              <a:t>LastName</a:t>
            </a:r>
            <a:endParaRPr lang="en-US" sz="240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709322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 | Indigenous">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D57DF-BEC6-644D-2541-FE54BF3B2630}"/>
              </a:ext>
            </a:extLst>
          </p:cNvPr>
          <p:cNvPicPr>
            <a:picLocks noChangeAspect="1"/>
          </p:cNvPicPr>
          <p:nvPr userDrawn="1"/>
        </p:nvPicPr>
        <p:blipFill rotWithShape="1">
          <a:blip r:embed="rId2"/>
          <a:srcRect l="14219" t="78077" r="14219" b="10322"/>
          <a:stretch/>
        </p:blipFill>
        <p:spPr>
          <a:xfrm>
            <a:off x="0" y="-1"/>
            <a:ext cx="12226169" cy="1591200"/>
          </a:xfrm>
          <a:prstGeom prst="rect">
            <a:avLst/>
          </a:prstGeom>
        </p:spPr>
      </p:pic>
      <p:sp>
        <p:nvSpPr>
          <p:cNvPr id="2" name="Text Placeholder 3">
            <a:extLst>
              <a:ext uri="{FF2B5EF4-FFF2-40B4-BE49-F238E27FC236}">
                <a16:creationId xmlns:a16="http://schemas.microsoft.com/office/drawing/2014/main" id="{F130C16D-487A-7762-0169-45AB79C85B2F}"/>
              </a:ext>
            </a:extLst>
          </p:cNvPr>
          <p:cNvSpPr>
            <a:spLocks noGrp="1"/>
          </p:cNvSpPr>
          <p:nvPr>
            <p:ph type="body" sz="quarter" idx="10" hasCustomPrompt="1"/>
          </p:nvPr>
        </p:nvSpPr>
        <p:spPr>
          <a:xfrm>
            <a:off x="789782" y="2330875"/>
            <a:ext cx="10612437" cy="1450611"/>
          </a:xfrm>
        </p:spPr>
        <p:txBody>
          <a:bodyPr/>
          <a:lstStyle>
            <a:lvl1pPr algn="ctr">
              <a:defRPr sz="5000" b="1" i="0" baseline="0">
                <a:solidFill>
                  <a:schemeClr val="bg1"/>
                </a:solidFill>
                <a:latin typeface="Calibri" panose="020F0502020204030204" pitchFamily="34" charset="0"/>
              </a:defRPr>
            </a:lvl1pPr>
          </a:lstStyle>
          <a:p>
            <a:pPr algn="ctr"/>
            <a:r>
              <a:rPr lang="en-US">
                <a:solidFill>
                  <a:schemeClr val="bg1"/>
                </a:solidFill>
                <a:latin typeface="Calibri" panose="020F0502020204030204" pitchFamily="34" charset="0"/>
                <a:cs typeface="Calibri" panose="020F0502020204030204" pitchFamily="34" charset="0"/>
              </a:rPr>
              <a:t>“Pull-quote lorem ipsum dolor sit </a:t>
            </a:r>
            <a:r>
              <a:rPr lang="en-US" err="1">
                <a:solidFill>
                  <a:schemeClr val="bg1"/>
                </a:solidFill>
                <a:latin typeface="Calibri" panose="020F0502020204030204" pitchFamily="34" charset="0"/>
                <a:cs typeface="Calibri" panose="020F0502020204030204" pitchFamily="34" charset="0"/>
              </a:rPr>
              <a:t>amet</a:t>
            </a:r>
            <a:r>
              <a:rPr lang="en-US">
                <a:solidFill>
                  <a:schemeClr val="bg1"/>
                </a:solidFill>
                <a:latin typeface="Calibri" panose="020F0502020204030204" pitchFamily="34" charset="0"/>
                <a:cs typeface="Calibri" panose="020F0502020204030204" pitchFamily="34" charset="0"/>
              </a:rPr>
              <a:t>, </a:t>
            </a:r>
            <a:r>
              <a:rPr lang="en-US" err="1">
                <a:solidFill>
                  <a:schemeClr val="bg1"/>
                </a:solidFill>
                <a:latin typeface="Calibri" panose="020F0502020204030204" pitchFamily="34" charset="0"/>
                <a:cs typeface="Calibri" panose="020F0502020204030204" pitchFamily="34" charset="0"/>
              </a:rPr>
              <a:t>consequitus</a:t>
            </a:r>
            <a:r>
              <a:rPr lang="en-US">
                <a:solidFill>
                  <a:schemeClr val="bg1"/>
                </a:solidFill>
                <a:latin typeface="Calibri" panose="020F0502020204030204" pitchFamily="34" charset="0"/>
                <a:cs typeface="Calibri" panose="020F0502020204030204" pitchFamily="34" charset="0"/>
              </a:rPr>
              <a:t> alum forma </a:t>
            </a:r>
            <a:r>
              <a:rPr lang="en-US" err="1">
                <a:solidFill>
                  <a:schemeClr val="bg1"/>
                </a:solidFill>
                <a:latin typeface="Calibri" panose="020F0502020204030204" pitchFamily="34" charset="0"/>
                <a:cs typeface="Calibri" panose="020F0502020204030204" pitchFamily="34" charset="0"/>
              </a:rPr>
              <a:t>colom</a:t>
            </a:r>
            <a:r>
              <a:rPr lang="en-US">
                <a:solidFill>
                  <a:schemeClr val="bg1"/>
                </a:solidFill>
                <a:latin typeface="Calibri" panose="020F0502020204030204" pitchFamily="34" charset="0"/>
                <a:cs typeface="Calibri" panose="020F0502020204030204" pitchFamily="34" charset="0"/>
              </a:rPr>
              <a:t>.”</a:t>
            </a:r>
          </a:p>
        </p:txBody>
      </p:sp>
      <p:sp>
        <p:nvSpPr>
          <p:cNvPr id="5" name="Text Placeholder 5">
            <a:extLst>
              <a:ext uri="{FF2B5EF4-FFF2-40B4-BE49-F238E27FC236}">
                <a16:creationId xmlns:a16="http://schemas.microsoft.com/office/drawing/2014/main" id="{7918A71B-EDC4-0996-4B23-ED06EA2D33E7}"/>
              </a:ext>
            </a:extLst>
          </p:cNvPr>
          <p:cNvSpPr>
            <a:spLocks noGrp="1"/>
          </p:cNvSpPr>
          <p:nvPr>
            <p:ph type="body" sz="quarter" idx="11" hasCustomPrompt="1"/>
          </p:nvPr>
        </p:nvSpPr>
        <p:spPr>
          <a:xfrm>
            <a:off x="3438525" y="4111625"/>
            <a:ext cx="5314950" cy="855663"/>
          </a:xfrm>
        </p:spPr>
        <p:txBody>
          <a:bodyPr/>
          <a:lstStyle>
            <a:lvl1pPr algn="ctr">
              <a:defRPr baseline="0">
                <a:solidFill>
                  <a:schemeClr val="bg1"/>
                </a:solidFill>
                <a:latin typeface="Calibri" panose="020F0502020204030204" pitchFamily="34" charset="0"/>
              </a:defRPr>
            </a:lvl1pPr>
          </a:lstStyle>
          <a:p>
            <a:pPr algn="ctr">
              <a:spcBef>
                <a:spcPts val="3200"/>
              </a:spcBef>
            </a:pPr>
            <a:r>
              <a:rPr lang="en-US" sz="2400">
                <a:solidFill>
                  <a:schemeClr val="bg1"/>
                </a:solidFill>
                <a:latin typeface="Calibri" panose="020F0502020204030204" pitchFamily="34" charset="0"/>
                <a:cs typeface="Calibri" panose="020F0502020204030204" pitchFamily="34" charset="0"/>
              </a:rPr>
              <a:t>— FirstName </a:t>
            </a:r>
            <a:r>
              <a:rPr lang="en-US" sz="2400" err="1">
                <a:solidFill>
                  <a:schemeClr val="bg1"/>
                </a:solidFill>
                <a:latin typeface="Calibri" panose="020F0502020204030204" pitchFamily="34" charset="0"/>
                <a:cs typeface="Calibri" panose="020F0502020204030204" pitchFamily="34" charset="0"/>
              </a:rPr>
              <a:t>LastName</a:t>
            </a:r>
            <a:endParaRPr lang="en-US" sz="240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745885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 Corpora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B601BB-0301-734B-ADF3-500455DE5D05}"/>
              </a:ext>
            </a:extLst>
          </p:cNvPr>
          <p:cNvSpPr/>
          <p:nvPr userDrawn="1"/>
        </p:nvSpPr>
        <p:spPr>
          <a:xfrm>
            <a:off x="0" y="1"/>
            <a:ext cx="12192001" cy="6884338"/>
          </a:xfrm>
          <a:prstGeom prst="rect">
            <a:avLst/>
          </a:prstGeom>
          <a:solidFill>
            <a:srgbClr val="00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16DDF952-F9BE-884A-B518-65883297D50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905552" y="1599845"/>
            <a:ext cx="2380896" cy="1995131"/>
          </a:xfrm>
          <a:prstGeom prst="rect">
            <a:avLst/>
          </a:prstGeom>
        </p:spPr>
      </p:pic>
      <p:sp>
        <p:nvSpPr>
          <p:cNvPr id="10" name="TextBox 9">
            <a:extLst>
              <a:ext uri="{FF2B5EF4-FFF2-40B4-BE49-F238E27FC236}">
                <a16:creationId xmlns:a16="http://schemas.microsoft.com/office/drawing/2014/main" id="{BBC492FD-B51F-EF47-9B49-1F7C25598284}"/>
              </a:ext>
            </a:extLst>
          </p:cNvPr>
          <p:cNvSpPr txBox="1"/>
          <p:nvPr userDrawn="1"/>
        </p:nvSpPr>
        <p:spPr>
          <a:xfrm>
            <a:off x="2409371" y="4107543"/>
            <a:ext cx="7953829" cy="1211943"/>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sp>
        <p:nvSpPr>
          <p:cNvPr id="13" name="TextBox 12">
            <a:extLst>
              <a:ext uri="{FF2B5EF4-FFF2-40B4-BE49-F238E27FC236}">
                <a16:creationId xmlns:a16="http://schemas.microsoft.com/office/drawing/2014/main" id="{53C67285-8EC2-BE46-8E57-BC797D22EAC2}"/>
              </a:ext>
            </a:extLst>
          </p:cNvPr>
          <p:cNvSpPr txBox="1"/>
          <p:nvPr userDrawn="1"/>
        </p:nvSpPr>
        <p:spPr>
          <a:xfrm>
            <a:off x="0" y="3897086"/>
            <a:ext cx="12192000" cy="1872343"/>
          </a:xfrm>
          <a:prstGeom prst="rect">
            <a:avLst/>
          </a:prstGeom>
        </p:spPr>
        <p:txBody>
          <a:bodyPr vert="horz" wrap="square" lIns="1800000" tIns="0" rIns="1800000" bIns="0" numCol="1" spcCol="360000" rtlCol="0" anchor="ctr" anchorCtr="0">
            <a:norm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lang="en-AU" sz="13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The University of Canberra acknowledges the Ngunnawal people, traditional custodians of the lands where Bruce Campus is situated. We wish to acknowledge and respect their continuing culture and the contribution they make to the life of Canberra and the region. We also acknowledge all other First Nations Peoples on whose lands we gather.</a:t>
            </a:r>
            <a:endParaRPr lang="en-AU" sz="1300">
              <a:effectLst/>
              <a:latin typeface="Calibri" panose="020F0502020204030204" pitchFamily="34" charset="0"/>
              <a:ea typeface="Calibri" panose="020F0502020204030204" pitchFamily="34" charset="0"/>
              <a:cs typeface="Times New Roman" panose="02020603050405020304" pitchFamily="18" charset="0"/>
            </a:endParaRPr>
          </a:p>
          <a:p>
            <a:pPr algn="ctr">
              <a:spcBef>
                <a:spcPts val="1200"/>
              </a:spcBef>
            </a:pPr>
            <a:endParaRPr lang="en-US" sz="1300"/>
          </a:p>
        </p:txBody>
      </p:sp>
    </p:spTree>
    <p:extLst>
      <p:ext uri="{BB962C8B-B14F-4D97-AF65-F5344CB8AC3E}">
        <p14:creationId xmlns:p14="http://schemas.microsoft.com/office/powerpoint/2010/main" val="38787245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End Slide | Indigenou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B601BB-0301-734B-ADF3-500455DE5D05}"/>
              </a:ext>
            </a:extLst>
          </p:cNvPr>
          <p:cNvSpPr/>
          <p:nvPr/>
        </p:nvSpPr>
        <p:spPr>
          <a:xfrm>
            <a:off x="0" y="1"/>
            <a:ext cx="12192001" cy="6884338"/>
          </a:xfrm>
          <a:prstGeom prst="rect">
            <a:avLst/>
          </a:prstGeom>
          <a:solidFill>
            <a:srgbClr val="00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Picture 8">
            <a:extLst>
              <a:ext uri="{FF2B5EF4-FFF2-40B4-BE49-F238E27FC236}">
                <a16:creationId xmlns:a16="http://schemas.microsoft.com/office/drawing/2014/main" id="{16DDF952-F9BE-884A-B518-65883297D50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05552" y="1599845"/>
            <a:ext cx="2380896" cy="1995131"/>
          </a:xfrm>
          <a:prstGeom prst="rect">
            <a:avLst/>
          </a:prstGeom>
        </p:spPr>
      </p:pic>
      <p:sp>
        <p:nvSpPr>
          <p:cNvPr id="10" name="TextBox 9">
            <a:extLst>
              <a:ext uri="{FF2B5EF4-FFF2-40B4-BE49-F238E27FC236}">
                <a16:creationId xmlns:a16="http://schemas.microsoft.com/office/drawing/2014/main" id="{BBC492FD-B51F-EF47-9B49-1F7C25598284}"/>
              </a:ext>
            </a:extLst>
          </p:cNvPr>
          <p:cNvSpPr txBox="1"/>
          <p:nvPr/>
        </p:nvSpPr>
        <p:spPr>
          <a:xfrm>
            <a:off x="2409371" y="4107543"/>
            <a:ext cx="7953829" cy="1211943"/>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sp>
        <p:nvSpPr>
          <p:cNvPr id="13" name="TextBox 12">
            <a:extLst>
              <a:ext uri="{FF2B5EF4-FFF2-40B4-BE49-F238E27FC236}">
                <a16:creationId xmlns:a16="http://schemas.microsoft.com/office/drawing/2014/main" id="{53C67285-8EC2-BE46-8E57-BC797D22EAC2}"/>
              </a:ext>
            </a:extLst>
          </p:cNvPr>
          <p:cNvSpPr txBox="1"/>
          <p:nvPr/>
        </p:nvSpPr>
        <p:spPr>
          <a:xfrm>
            <a:off x="0" y="3897086"/>
            <a:ext cx="12192000" cy="1872343"/>
          </a:xfrm>
          <a:prstGeom prst="rect">
            <a:avLst/>
          </a:prstGeom>
        </p:spPr>
        <p:txBody>
          <a:bodyPr vert="horz" wrap="square" lIns="1800000" tIns="0" rIns="1800000" bIns="0" numCol="1" spcCol="360000" rtlCol="0" anchor="ctr" anchorCtr="0">
            <a:norm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lang="en-AU" sz="13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The University of Canberra acknowledges the Ngunnawal people, traditional custodians of the lands where Bruce Campus is situated. We wish to acknowledge and respect their continuing culture and the contribution they make to the life of Canberra and the region. We also acknowledge all other First Nations Peoples on whose lands we gather.</a:t>
            </a:r>
            <a:endParaRPr lang="en-AU" sz="1300">
              <a:effectLst/>
              <a:latin typeface="Calibri" panose="020F0502020204030204" pitchFamily="34" charset="0"/>
              <a:ea typeface="Calibri" panose="020F0502020204030204" pitchFamily="34" charset="0"/>
              <a:cs typeface="Times New Roman" panose="02020603050405020304" pitchFamily="18" charset="0"/>
            </a:endParaRPr>
          </a:p>
          <a:p>
            <a:pPr algn="ctr">
              <a:spcBef>
                <a:spcPts val="1200"/>
              </a:spcBef>
            </a:pPr>
            <a:endParaRPr lang="en-US" sz="1300"/>
          </a:p>
        </p:txBody>
      </p:sp>
      <p:sp>
        <p:nvSpPr>
          <p:cNvPr id="2" name="Rectangle 1">
            <a:extLst>
              <a:ext uri="{FF2B5EF4-FFF2-40B4-BE49-F238E27FC236}">
                <a16:creationId xmlns:a16="http://schemas.microsoft.com/office/drawing/2014/main" id="{6F5F5EEB-6C91-7DF2-DF3A-6E8F26FEF6CE}"/>
              </a:ext>
            </a:extLst>
          </p:cNvPr>
          <p:cNvSpPr/>
          <p:nvPr userDrawn="1"/>
        </p:nvSpPr>
        <p:spPr>
          <a:xfrm>
            <a:off x="0" y="304801"/>
            <a:ext cx="12192001" cy="6884338"/>
          </a:xfrm>
          <a:prstGeom prst="rect">
            <a:avLst/>
          </a:prstGeom>
          <a:solidFill>
            <a:srgbClr val="006C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E461954F-E9B8-5CB2-0E86-236894621DFF}"/>
              </a:ext>
            </a:extLst>
          </p:cNvPr>
          <p:cNvPicPr>
            <a:picLocks noChangeAspect="1"/>
          </p:cNvPicPr>
          <p:nvPr userDrawn="1"/>
        </p:nvPicPr>
        <p:blipFill>
          <a:blip r:embed="rId3"/>
          <a:stretch>
            <a:fillRect/>
          </a:stretch>
        </p:blipFill>
        <p:spPr>
          <a:xfrm>
            <a:off x="4905552" y="965783"/>
            <a:ext cx="2380896" cy="1995131"/>
          </a:xfrm>
          <a:prstGeom prst="rect">
            <a:avLst/>
          </a:prstGeom>
        </p:spPr>
      </p:pic>
      <p:sp>
        <p:nvSpPr>
          <p:cNvPr id="4" name="TextBox 3">
            <a:extLst>
              <a:ext uri="{FF2B5EF4-FFF2-40B4-BE49-F238E27FC236}">
                <a16:creationId xmlns:a16="http://schemas.microsoft.com/office/drawing/2014/main" id="{4C9ACAD7-49B1-1720-9248-7DD19326D26D}"/>
              </a:ext>
            </a:extLst>
          </p:cNvPr>
          <p:cNvSpPr txBox="1"/>
          <p:nvPr userDrawn="1"/>
        </p:nvSpPr>
        <p:spPr>
          <a:xfrm>
            <a:off x="2409371" y="4107543"/>
            <a:ext cx="7953829" cy="1211943"/>
          </a:xfrm>
          <a:prstGeom prst="rect">
            <a:avLst/>
          </a:prstGeom>
        </p:spPr>
        <p:txBody>
          <a:bodyPr vert="horz" wrap="square" lIns="0" tIns="0" rIns="0" bIns="0" numCol="2" spcCol="360000" rtlCol="0" anchor="ctr" anchorCtr="0">
            <a:normAutofit/>
          </a:bodyPr>
          <a:lstStyle/>
          <a:p>
            <a:pPr algn="l">
              <a:spcBef>
                <a:spcPts val="1200"/>
              </a:spcBef>
            </a:pPr>
            <a:endParaRPr lang="en-US" sz="1800"/>
          </a:p>
        </p:txBody>
      </p:sp>
      <p:sp>
        <p:nvSpPr>
          <p:cNvPr id="5" name="TextBox 4">
            <a:extLst>
              <a:ext uri="{FF2B5EF4-FFF2-40B4-BE49-F238E27FC236}">
                <a16:creationId xmlns:a16="http://schemas.microsoft.com/office/drawing/2014/main" id="{C08B8D67-C5DA-AB3E-8DED-C3A996746291}"/>
              </a:ext>
            </a:extLst>
          </p:cNvPr>
          <p:cNvSpPr txBox="1"/>
          <p:nvPr userDrawn="1"/>
        </p:nvSpPr>
        <p:spPr>
          <a:xfrm>
            <a:off x="0" y="3171371"/>
            <a:ext cx="12192000" cy="1872343"/>
          </a:xfrm>
          <a:prstGeom prst="rect">
            <a:avLst/>
          </a:prstGeom>
        </p:spPr>
        <p:txBody>
          <a:bodyPr vert="horz" wrap="square" lIns="1800000" tIns="0" rIns="1800000" bIns="0" numCol="1" spcCol="360000" rtlCol="0" anchor="ctr" anchorCtr="0">
            <a:normAutofit/>
          </a:bodyPr>
          <a:lstStyle/>
          <a:p>
            <a:pPr marL="0" marR="0" lvl="0" indent="0" algn="ctr" defTabSz="914400" rtl="0" eaLnBrk="1" fontAlgn="auto" latinLnBrk="0" hangingPunct="1">
              <a:lnSpc>
                <a:spcPct val="100000"/>
              </a:lnSpc>
              <a:spcBef>
                <a:spcPts val="1200"/>
              </a:spcBef>
              <a:spcAft>
                <a:spcPts val="0"/>
              </a:spcAft>
              <a:buClrTx/>
              <a:buSzTx/>
              <a:buFontTx/>
              <a:buNone/>
              <a:tabLst/>
              <a:defRPr/>
            </a:pPr>
            <a:r>
              <a:rPr lang="en-AU" sz="1300">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The University of Canberra acknowledges the Ngunnawal people, traditional custodians of the lands where Bruce Campus is situated. We wish to acknowledge and respect their continuing culture and the contribution they make to the life of Canberra and the region. We also acknowledge all other First Nations Peoples on whose lands we gather.</a:t>
            </a:r>
            <a:endParaRPr lang="en-AU" sz="1300">
              <a:effectLst/>
              <a:latin typeface="Calibri" panose="020F0502020204030204" pitchFamily="34" charset="0"/>
              <a:ea typeface="Calibri" panose="020F0502020204030204" pitchFamily="34" charset="0"/>
              <a:cs typeface="Times New Roman" panose="02020603050405020304" pitchFamily="18" charset="0"/>
            </a:endParaRPr>
          </a:p>
          <a:p>
            <a:pPr algn="ctr">
              <a:spcBef>
                <a:spcPts val="1200"/>
              </a:spcBef>
            </a:pPr>
            <a:endParaRPr lang="en-US" sz="1300"/>
          </a:p>
        </p:txBody>
      </p:sp>
      <p:pic>
        <p:nvPicPr>
          <p:cNvPr id="6" name="Picture 5">
            <a:extLst>
              <a:ext uri="{FF2B5EF4-FFF2-40B4-BE49-F238E27FC236}">
                <a16:creationId xmlns:a16="http://schemas.microsoft.com/office/drawing/2014/main" id="{B55B4CD2-B434-5E03-0BB1-47829D562095}"/>
              </a:ext>
            </a:extLst>
          </p:cNvPr>
          <p:cNvPicPr>
            <a:picLocks noChangeAspect="1"/>
          </p:cNvPicPr>
          <p:nvPr userDrawn="1"/>
        </p:nvPicPr>
        <p:blipFill>
          <a:blip r:embed="rId4"/>
          <a:stretch>
            <a:fillRect/>
          </a:stretch>
        </p:blipFill>
        <p:spPr>
          <a:xfrm>
            <a:off x="4743125" y="2256191"/>
            <a:ext cx="7492827" cy="4700337"/>
          </a:xfrm>
          <a:prstGeom prst="rect">
            <a:avLst/>
          </a:prstGeom>
        </p:spPr>
      </p:pic>
    </p:spTree>
    <p:extLst>
      <p:ext uri="{BB962C8B-B14F-4D97-AF65-F5344CB8AC3E}">
        <p14:creationId xmlns:p14="http://schemas.microsoft.com/office/powerpoint/2010/main" val="18905183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C1F20-4888-CFB5-2C25-37B79737208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E8B52A3-2378-F79C-5671-5711CEC7059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5FA7F38-7027-9852-01E0-F0AEF5EBF677}"/>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5DB9946-4B9E-EC7D-A600-0466C10B0041}"/>
              </a:ext>
            </a:extLst>
          </p:cNvPr>
          <p:cNvSpPr>
            <a:spLocks noGrp="1"/>
          </p:cNvSpPr>
          <p:nvPr>
            <p:ph type="dt" sz="half" idx="10"/>
          </p:nvPr>
        </p:nvSpPr>
        <p:spPr/>
        <p:txBody>
          <a:bodyPr/>
          <a:lstStyle/>
          <a:p>
            <a:fld id="{A8419A1E-DAAD-984F-9FAC-6280880C6988}" type="datetimeFigureOut">
              <a:rPr lang="en-US" smtClean="0"/>
              <a:t>2/5/24</a:t>
            </a:fld>
            <a:endParaRPr lang="en-US"/>
          </a:p>
        </p:txBody>
      </p:sp>
      <p:sp>
        <p:nvSpPr>
          <p:cNvPr id="6" name="Footer Placeholder 5">
            <a:extLst>
              <a:ext uri="{FF2B5EF4-FFF2-40B4-BE49-F238E27FC236}">
                <a16:creationId xmlns:a16="http://schemas.microsoft.com/office/drawing/2014/main" id="{9AD24ADC-601F-4CC9-7D93-432551CAFD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CF479-6A26-3654-C9A3-DB67BAA8A6ED}"/>
              </a:ext>
            </a:extLst>
          </p:cNvPr>
          <p:cNvSpPr>
            <a:spLocks noGrp="1"/>
          </p:cNvSpPr>
          <p:nvPr>
            <p:ph type="sldNum" sz="quarter" idx="12"/>
          </p:nvPr>
        </p:nvSpPr>
        <p:spPr/>
        <p:txBody>
          <a:bodyPr/>
          <a:lstStyle/>
          <a:p>
            <a:fld id="{2D1B484E-5E94-E445-9E5E-7DAC31FFEA4B}" type="slidenum">
              <a:rPr lang="en-US" smtClean="0"/>
              <a:t>‹#›</a:t>
            </a:fld>
            <a:endParaRPr lang="en-US"/>
          </a:p>
        </p:txBody>
      </p:sp>
    </p:spTree>
    <p:extLst>
      <p:ext uri="{BB962C8B-B14F-4D97-AF65-F5344CB8AC3E}">
        <p14:creationId xmlns:p14="http://schemas.microsoft.com/office/powerpoint/2010/main" val="2565287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590FE-C8FC-F84D-BED8-9418D47666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A56891-4D64-2448-89A1-364BFAF66F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B6F9F46-A21E-F84D-875D-7D3D01AF43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00E490-4B0F-DE40-8BF5-23E7E5F579C7}" type="datetimeFigureOut">
              <a:rPr lang="en-US" smtClean="0"/>
              <a:t>2/5/24</a:t>
            </a:fld>
            <a:endParaRPr lang="en-US"/>
          </a:p>
        </p:txBody>
      </p:sp>
      <p:sp>
        <p:nvSpPr>
          <p:cNvPr id="5" name="Footer Placeholder 4">
            <a:extLst>
              <a:ext uri="{FF2B5EF4-FFF2-40B4-BE49-F238E27FC236}">
                <a16:creationId xmlns:a16="http://schemas.microsoft.com/office/drawing/2014/main" id="{BEEF8827-BE57-F044-B27F-5E88BD0DFA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9EDD13C-1576-0F44-B0FD-6BCB6C866C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2D5BAA-D995-F846-8848-BFC3493EF461}" type="slidenum">
              <a:rPr lang="en-US" smtClean="0"/>
              <a:t>‹#›</a:t>
            </a:fld>
            <a:endParaRPr lang="en-US"/>
          </a:p>
        </p:txBody>
      </p:sp>
    </p:spTree>
    <p:extLst>
      <p:ext uri="{BB962C8B-B14F-4D97-AF65-F5344CB8AC3E}">
        <p14:creationId xmlns:p14="http://schemas.microsoft.com/office/powerpoint/2010/main" val="26519774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Lst>
  <p:txStyles>
    <p:titleStyle>
      <a:lvl1pPr algn="l" defTabSz="914400" rtl="0" eaLnBrk="1" latinLnBrk="0" hangingPunct="1">
        <a:lnSpc>
          <a:spcPct val="90000"/>
        </a:lnSpc>
        <a:spcBef>
          <a:spcPct val="0"/>
        </a:spcBef>
        <a:buNone/>
        <a:defRPr sz="4200" b="1" kern="1200">
          <a:solidFill>
            <a:srgbClr val="28A1BD"/>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8.sv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22.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0.sv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24.sv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27.sv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2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CF47735-1E70-1777-3BB4-C522C12AA9C7}"/>
              </a:ext>
            </a:extLst>
          </p:cNvPr>
          <p:cNvSpPr>
            <a:spLocks noGrp="1"/>
          </p:cNvSpPr>
          <p:nvPr>
            <p:ph type="body" sz="quarter" idx="13"/>
          </p:nvPr>
        </p:nvSpPr>
        <p:spPr>
          <a:xfrm>
            <a:off x="524657" y="4298811"/>
            <a:ext cx="6948487" cy="1097647"/>
          </a:xfrm>
        </p:spPr>
        <p:txBody>
          <a:bodyPr vert="horz" lIns="91440" tIns="45720" rIns="91440" bIns="45720" rtlCol="0" anchor="t">
            <a:normAutofit/>
          </a:bodyPr>
          <a:lstStyle/>
          <a:p>
            <a:r>
              <a:rPr lang="en-US" dirty="0">
                <a:solidFill>
                  <a:srgbClr val="FFFFFF"/>
                </a:solidFill>
              </a:rPr>
              <a:t>Dr Amanda George and Dr Janie Busby Grant</a:t>
            </a:r>
            <a:endParaRPr lang="en-US" dirty="0"/>
          </a:p>
        </p:txBody>
      </p:sp>
      <p:sp>
        <p:nvSpPr>
          <p:cNvPr id="8" name="Text Placeholder 7">
            <a:extLst>
              <a:ext uri="{FF2B5EF4-FFF2-40B4-BE49-F238E27FC236}">
                <a16:creationId xmlns:a16="http://schemas.microsoft.com/office/drawing/2014/main" id="{9425B19A-12D3-A439-4D25-A6AC93B8CAE4}"/>
              </a:ext>
            </a:extLst>
          </p:cNvPr>
          <p:cNvSpPr>
            <a:spLocks noGrp="1"/>
          </p:cNvSpPr>
          <p:nvPr>
            <p:ph type="body" sz="quarter" idx="15"/>
          </p:nvPr>
        </p:nvSpPr>
        <p:spPr>
          <a:xfrm>
            <a:off x="524657" y="3083410"/>
            <a:ext cx="6948487" cy="1989138"/>
          </a:xfrm>
        </p:spPr>
        <p:txBody>
          <a:bodyPr>
            <a:normAutofit/>
          </a:bodyPr>
          <a:lstStyle/>
          <a:p>
            <a:r>
              <a:rPr lang="en-US" sz="4200" dirty="0"/>
              <a:t>Discussion-based workshop</a:t>
            </a:r>
          </a:p>
        </p:txBody>
      </p:sp>
      <p:sp>
        <p:nvSpPr>
          <p:cNvPr id="10" name="Text Placeholder 9">
            <a:extLst>
              <a:ext uri="{FF2B5EF4-FFF2-40B4-BE49-F238E27FC236}">
                <a16:creationId xmlns:a16="http://schemas.microsoft.com/office/drawing/2014/main" id="{EEAF6474-5014-E4AA-FE27-4B735DC11F64}"/>
              </a:ext>
            </a:extLst>
          </p:cNvPr>
          <p:cNvSpPr>
            <a:spLocks noGrp="1"/>
          </p:cNvSpPr>
          <p:nvPr>
            <p:ph type="body" sz="quarter" idx="12"/>
          </p:nvPr>
        </p:nvSpPr>
        <p:spPr/>
        <p:txBody>
          <a:bodyPr/>
          <a:lstStyle/>
          <a:p>
            <a:r>
              <a:rPr lang="en-US" dirty="0"/>
              <a:t>Identification of job roles and skills for psychology graduates</a:t>
            </a:r>
          </a:p>
        </p:txBody>
      </p:sp>
      <p:sp>
        <p:nvSpPr>
          <p:cNvPr id="3" name="Text Placeholder 2">
            <a:extLst>
              <a:ext uri="{FF2B5EF4-FFF2-40B4-BE49-F238E27FC236}">
                <a16:creationId xmlns:a16="http://schemas.microsoft.com/office/drawing/2014/main" id="{B7B368AE-9C5A-3740-66EF-C6E6BA3C64DF}"/>
              </a:ext>
            </a:extLst>
          </p:cNvPr>
          <p:cNvSpPr>
            <a:spLocks noGrp="1"/>
          </p:cNvSpPr>
          <p:nvPr>
            <p:ph type="body" sz="quarter" idx="14"/>
          </p:nvPr>
        </p:nvSpPr>
        <p:spPr/>
        <p:txBody>
          <a:bodyPr/>
          <a:lstStyle/>
          <a:p>
            <a:r>
              <a:rPr lang="en-AU" dirty="0" err="1"/>
              <a:t>PostAc</a:t>
            </a:r>
            <a:r>
              <a:rPr lang="en-AU" sz="1600" kern="100" dirty="0">
                <a:ea typeface="Calibri" panose="020F0502020204030204" pitchFamily="34" charset="0"/>
                <a:cs typeface="Arial" panose="020B0604020202020204" pitchFamily="34" charset="0"/>
              </a:rPr>
              <a:t>®</a:t>
            </a:r>
            <a:r>
              <a:rPr lang="en-AU" dirty="0"/>
              <a:t> Psychology Lesson Plan (Orientation Unit)</a:t>
            </a:r>
          </a:p>
        </p:txBody>
      </p:sp>
    </p:spTree>
    <p:extLst>
      <p:ext uri="{BB962C8B-B14F-4D97-AF65-F5344CB8AC3E}">
        <p14:creationId xmlns:p14="http://schemas.microsoft.com/office/powerpoint/2010/main" val="9679304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F0EE0E2-D7A7-0E75-707C-D130BAB0F1C7}"/>
              </a:ext>
            </a:extLst>
          </p:cNvPr>
          <p:cNvSpPr>
            <a:spLocks noGrp="1"/>
          </p:cNvSpPr>
          <p:nvPr>
            <p:ph sz="quarter" idx="4"/>
          </p:nvPr>
        </p:nvSpPr>
        <p:spPr/>
        <p:txBody>
          <a:bodyPr>
            <a:normAutofit/>
          </a:bodyPr>
          <a:lstStyle/>
          <a:p>
            <a:r>
              <a:rPr lang="en-US" sz="5500" i="1" dirty="0"/>
              <a:t>Learning Objectives</a:t>
            </a:r>
          </a:p>
        </p:txBody>
      </p:sp>
      <p:sp>
        <p:nvSpPr>
          <p:cNvPr id="7" name="Subtitle 6">
            <a:extLst>
              <a:ext uri="{FF2B5EF4-FFF2-40B4-BE49-F238E27FC236}">
                <a16:creationId xmlns:a16="http://schemas.microsoft.com/office/drawing/2014/main" id="{2B1B8F8F-986C-F956-81AA-2780872EC48F}"/>
              </a:ext>
            </a:extLst>
          </p:cNvPr>
          <p:cNvSpPr>
            <a:spLocks noGrp="1"/>
          </p:cNvSpPr>
          <p:nvPr>
            <p:ph type="subTitle" idx="4294967295"/>
          </p:nvPr>
        </p:nvSpPr>
        <p:spPr>
          <a:xfrm>
            <a:off x="4312689" y="296214"/>
            <a:ext cx="7352927" cy="6561785"/>
          </a:xfrm>
        </p:spPr>
        <p:txBody>
          <a:bodyPr>
            <a:normAutofit/>
          </a:bodyPr>
          <a:lstStyle/>
          <a:p>
            <a:pPr algn="ctr"/>
            <a:endParaRPr lang="en-US" dirty="0"/>
          </a:p>
          <a:p>
            <a:pPr algn="ctr"/>
            <a:endParaRPr lang="en-US" dirty="0"/>
          </a:p>
          <a:p>
            <a:pPr algn="ctr"/>
            <a:endParaRPr lang="en-US" dirty="0"/>
          </a:p>
          <a:p>
            <a:pPr algn="ctr"/>
            <a:endParaRPr lang="en-US" dirty="0"/>
          </a:p>
          <a:p>
            <a:pPr marL="342900" lvl="0" indent="-342900">
              <a:lnSpc>
                <a:spcPct val="110000"/>
              </a:lnSpc>
              <a:buFont typeface="+mj-lt"/>
              <a:buAutoNum type="arabicPeriod"/>
            </a:pPr>
            <a:r>
              <a:rPr lang="en-AU" sz="28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Identify core skills and attributes developed from a 3-year psychology degree; and</a:t>
            </a:r>
          </a:p>
          <a:p>
            <a:pPr marL="342900" lvl="0" indent="-342900">
              <a:lnSpc>
                <a:spcPct val="110000"/>
              </a:lnSpc>
              <a:spcAft>
                <a:spcPts val="1000"/>
              </a:spcAft>
              <a:buFont typeface="+mj-lt"/>
              <a:buAutoNum type="arabicPeriod"/>
            </a:pPr>
            <a:r>
              <a:rPr lang="en-AU" sz="2800" dirty="0">
                <a:solidFill>
                  <a:srgbClr val="414042"/>
                </a:solidFill>
                <a:effectLst/>
                <a:latin typeface="Calibri" panose="020F0502020204030204" pitchFamily="34" charset="0"/>
                <a:ea typeface="Calibri" panose="020F0502020204030204" pitchFamily="34" charset="0"/>
                <a:cs typeface="Times New Roman" panose="02020603050405020304" pitchFamily="18" charset="0"/>
              </a:rPr>
              <a:t>Understand the breadth of job roles available to psychology graduates.</a:t>
            </a:r>
          </a:p>
        </p:txBody>
      </p:sp>
    </p:spTree>
    <p:extLst>
      <p:ext uri="{BB962C8B-B14F-4D97-AF65-F5344CB8AC3E}">
        <p14:creationId xmlns:p14="http://schemas.microsoft.com/office/powerpoint/2010/main" val="965081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F0EE0E2-D7A7-0E75-707C-D130BAB0F1C7}"/>
              </a:ext>
            </a:extLst>
          </p:cNvPr>
          <p:cNvSpPr>
            <a:spLocks noGrp="1"/>
          </p:cNvSpPr>
          <p:nvPr>
            <p:ph sz="quarter" idx="4"/>
          </p:nvPr>
        </p:nvSpPr>
        <p:spPr/>
        <p:txBody>
          <a:bodyPr>
            <a:normAutofit/>
          </a:bodyPr>
          <a:lstStyle/>
          <a:p>
            <a:r>
              <a:rPr lang="en-US" sz="5500" i="1" dirty="0"/>
              <a:t>Why Psychology?</a:t>
            </a:r>
          </a:p>
        </p:txBody>
      </p:sp>
      <p:sp>
        <p:nvSpPr>
          <p:cNvPr id="7" name="Subtitle 6">
            <a:extLst>
              <a:ext uri="{FF2B5EF4-FFF2-40B4-BE49-F238E27FC236}">
                <a16:creationId xmlns:a16="http://schemas.microsoft.com/office/drawing/2014/main" id="{2B1B8F8F-986C-F956-81AA-2780872EC48F}"/>
              </a:ext>
            </a:extLst>
          </p:cNvPr>
          <p:cNvSpPr>
            <a:spLocks noGrp="1"/>
          </p:cNvSpPr>
          <p:nvPr>
            <p:ph type="subTitle" idx="4294967295"/>
          </p:nvPr>
        </p:nvSpPr>
        <p:spPr>
          <a:xfrm>
            <a:off x="4312689" y="296214"/>
            <a:ext cx="7352927" cy="6561785"/>
          </a:xfrm>
        </p:spPr>
        <p:txBody>
          <a:bodyPr>
            <a:normAutofit/>
          </a:bodyPr>
          <a:lstStyle/>
          <a:p>
            <a:pPr algn="ctr"/>
            <a:endParaRPr lang="en-US" dirty="0"/>
          </a:p>
          <a:p>
            <a:pPr algn="ctr"/>
            <a:endParaRPr lang="en-US" dirty="0"/>
          </a:p>
          <a:p>
            <a:pPr algn="ctr"/>
            <a:endParaRPr lang="en-US" dirty="0"/>
          </a:p>
          <a:p>
            <a:pPr algn="ctr"/>
            <a:endParaRPr lang="en-US" dirty="0"/>
          </a:p>
          <a:p>
            <a:pPr algn="ctr"/>
            <a:r>
              <a:rPr lang="en-US" sz="4200" dirty="0"/>
              <a:t>Why have you decided to pursue a career in psychology? </a:t>
            </a:r>
          </a:p>
          <a:p>
            <a:pPr algn="ctr"/>
            <a:r>
              <a:rPr lang="en-US" sz="4200" dirty="0"/>
              <a:t>Discuss with a peer.</a:t>
            </a:r>
          </a:p>
        </p:txBody>
      </p:sp>
    </p:spTree>
    <p:extLst>
      <p:ext uri="{BB962C8B-B14F-4D97-AF65-F5344CB8AC3E}">
        <p14:creationId xmlns:p14="http://schemas.microsoft.com/office/powerpoint/2010/main" val="3561260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D5DA227-D077-7FBA-32B8-BF5620ED0643}"/>
              </a:ext>
            </a:extLst>
          </p:cNvPr>
          <p:cNvSpPr>
            <a:spLocks noGrp="1"/>
          </p:cNvSpPr>
          <p:nvPr>
            <p:ph type="subTitle" idx="4294967295"/>
          </p:nvPr>
        </p:nvSpPr>
        <p:spPr>
          <a:xfrm>
            <a:off x="4214748" y="1602769"/>
            <a:ext cx="7352927" cy="5024858"/>
          </a:xfrm>
        </p:spPr>
        <p:txBody>
          <a:bodyPr vert="horz" lIns="91440" tIns="45720" rIns="91440" bIns="45720" rtlCol="0" anchor="t">
            <a:normAutofit/>
          </a:bodyPr>
          <a:lstStyle/>
          <a:p>
            <a:endParaRPr lang="en-AU" sz="3200" kern="100" dirty="0">
              <a:ea typeface="Times New Roman" panose="02020603050405020304" pitchFamily="18" charset="0"/>
              <a:cs typeface="Arial"/>
            </a:endParaRPr>
          </a:p>
          <a:p>
            <a:endParaRPr lang="en-AU" sz="3200" kern="100" dirty="0">
              <a:ea typeface="Times New Roman" panose="02020603050405020304" pitchFamily="18" charset="0"/>
              <a:cs typeface="Arial"/>
            </a:endParaRPr>
          </a:p>
          <a:p>
            <a:r>
              <a:rPr lang="en-AU" sz="3200" kern="100" dirty="0">
                <a:ea typeface="Times New Roman" panose="02020603050405020304" pitchFamily="18" charset="0"/>
                <a:cs typeface="Arial"/>
              </a:rPr>
              <a:t>In groups of 3-4, briefly brainstorm the skills (and attributes) you think will be acquired from an undergraduate psychology degree.</a:t>
            </a:r>
            <a:endParaRPr lang="en-AU" sz="3200" dirty="0">
              <a:ea typeface="Times New Roman" panose="02020603050405020304" pitchFamily="18" charset="0"/>
              <a:cs typeface="Calibri"/>
            </a:endParaRPr>
          </a:p>
        </p:txBody>
      </p:sp>
      <p:sp>
        <p:nvSpPr>
          <p:cNvPr id="4" name="Title 3">
            <a:extLst>
              <a:ext uri="{FF2B5EF4-FFF2-40B4-BE49-F238E27FC236}">
                <a16:creationId xmlns:a16="http://schemas.microsoft.com/office/drawing/2014/main" id="{AFA15490-3ADD-5BDE-B1F7-87E207DDA6C3}"/>
              </a:ext>
            </a:extLst>
          </p:cNvPr>
          <p:cNvSpPr>
            <a:spLocks noGrp="1"/>
          </p:cNvSpPr>
          <p:nvPr>
            <p:ph type="ctrTitle" idx="4294967295"/>
          </p:nvPr>
        </p:nvSpPr>
        <p:spPr>
          <a:xfrm>
            <a:off x="4214748" y="795219"/>
            <a:ext cx="7352927" cy="807550"/>
          </a:xfrm>
        </p:spPr>
        <p:txBody>
          <a:bodyPr>
            <a:normAutofit fontScale="90000"/>
          </a:bodyPr>
          <a:lstStyle/>
          <a:p>
            <a:pPr algn="ctr"/>
            <a:r>
              <a:rPr lang="en-US" dirty="0"/>
              <a:t>Skills and attributes of your 3-year psychology degree</a:t>
            </a:r>
          </a:p>
        </p:txBody>
      </p:sp>
      <p:sp>
        <p:nvSpPr>
          <p:cNvPr id="2" name="Content Placeholder 5">
            <a:extLst>
              <a:ext uri="{FF2B5EF4-FFF2-40B4-BE49-F238E27FC236}">
                <a16:creationId xmlns:a16="http://schemas.microsoft.com/office/drawing/2014/main" id="{64EDF8BC-BAAD-3A21-82BF-35B2BF5D5F0E}"/>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pic>
        <p:nvPicPr>
          <p:cNvPr id="8" name="Content Placeholder 6" descr="Old Key with solid fill">
            <a:extLst>
              <a:ext uri="{FF2B5EF4-FFF2-40B4-BE49-F238E27FC236}">
                <a16:creationId xmlns:a16="http://schemas.microsoft.com/office/drawing/2014/main" id="{A5D3A768-DC7F-87B6-A70C-69FD7FEEAE54}"/>
              </a:ext>
            </a:extLst>
          </p:cNvPr>
          <p:cNvPicPr>
            <a:picLocks noGrp="1" noChangeAspect="1"/>
          </p:cNvPicPr>
          <p:nvPr>
            <p:ph sz="quarter" idx="4"/>
          </p:nvPr>
        </p:nvPicPr>
        <p:blipFill>
          <a:blip r:embed="rId3">
            <a:extLst>
              <a:ext uri="{96DAC541-7B7A-43D3-8B79-37D633B846F1}">
                <asvg:svgBlip xmlns:asvg="http://schemas.microsoft.com/office/drawing/2016/SVG/main" r:embed="rId4"/>
              </a:ext>
            </a:extLst>
          </a:blip>
          <a:stretch>
            <a:fillRect/>
          </a:stretch>
        </p:blipFill>
        <p:spPr>
          <a:xfrm>
            <a:off x="431981" y="1969475"/>
            <a:ext cx="2824786" cy="2824786"/>
          </a:xfrm>
        </p:spPr>
      </p:pic>
    </p:spTree>
    <p:extLst>
      <p:ext uri="{BB962C8B-B14F-4D97-AF65-F5344CB8AC3E}">
        <p14:creationId xmlns:p14="http://schemas.microsoft.com/office/powerpoint/2010/main" val="1153882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D5DA227-D077-7FBA-32B8-BF5620ED0643}"/>
              </a:ext>
            </a:extLst>
          </p:cNvPr>
          <p:cNvSpPr>
            <a:spLocks noGrp="1"/>
          </p:cNvSpPr>
          <p:nvPr>
            <p:ph type="subTitle" idx="4294967295"/>
          </p:nvPr>
        </p:nvSpPr>
        <p:spPr>
          <a:xfrm>
            <a:off x="4214748" y="1602769"/>
            <a:ext cx="7352927" cy="5024858"/>
          </a:xfrm>
        </p:spPr>
        <p:txBody>
          <a:bodyPr vert="horz" lIns="91440" tIns="45720" rIns="91440" bIns="45720" rtlCol="0" anchor="t">
            <a:normAutofit/>
          </a:bodyPr>
          <a:lstStyle/>
          <a:p>
            <a:endParaRPr lang="en-AU" sz="3200" kern="100" dirty="0">
              <a:ea typeface="Times New Roman" panose="02020603050405020304" pitchFamily="18" charset="0"/>
              <a:cs typeface="Arial"/>
            </a:endParaRPr>
          </a:p>
          <a:p>
            <a:pPr marL="457200" indent="-457200">
              <a:buFont typeface="Arial" panose="020B0604020202020204" pitchFamily="34" charset="0"/>
              <a:buChar char="•"/>
            </a:pPr>
            <a:r>
              <a:rPr lang="en-AU" sz="3200" kern="100" dirty="0">
                <a:ea typeface="Times New Roman" panose="02020603050405020304" pitchFamily="18" charset="0"/>
                <a:cs typeface="Arial"/>
              </a:rPr>
              <a:t>Are you surprised by any inclusions?</a:t>
            </a:r>
          </a:p>
          <a:p>
            <a:pPr marL="457200" indent="-457200">
              <a:buFont typeface="Arial" panose="020B0604020202020204" pitchFamily="34" charset="0"/>
              <a:buChar char="•"/>
            </a:pPr>
            <a:r>
              <a:rPr lang="en-AU" sz="3200" kern="100" dirty="0">
                <a:ea typeface="Times New Roman" panose="02020603050405020304" pitchFamily="18" charset="0"/>
                <a:cs typeface="Arial"/>
              </a:rPr>
              <a:t>Is there anything missing?</a:t>
            </a:r>
          </a:p>
          <a:p>
            <a:pPr marL="457200" indent="-457200">
              <a:buFont typeface="Arial" panose="020B0604020202020204" pitchFamily="34" charset="0"/>
              <a:buChar char="•"/>
            </a:pPr>
            <a:r>
              <a:rPr lang="en-AU" sz="3200" kern="100" dirty="0">
                <a:ea typeface="Times New Roman" panose="02020603050405020304" pitchFamily="18" charset="0"/>
                <a:cs typeface="Arial"/>
              </a:rPr>
              <a:t>How do these align with formally identified competencies?</a:t>
            </a: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p:txBody>
      </p:sp>
      <p:sp>
        <p:nvSpPr>
          <p:cNvPr id="4" name="Title 3">
            <a:extLst>
              <a:ext uri="{FF2B5EF4-FFF2-40B4-BE49-F238E27FC236}">
                <a16:creationId xmlns:a16="http://schemas.microsoft.com/office/drawing/2014/main" id="{AFA15490-3ADD-5BDE-B1F7-87E207DDA6C3}"/>
              </a:ext>
            </a:extLst>
          </p:cNvPr>
          <p:cNvSpPr>
            <a:spLocks noGrp="1"/>
          </p:cNvSpPr>
          <p:nvPr>
            <p:ph type="ctrTitle" idx="4294967295"/>
          </p:nvPr>
        </p:nvSpPr>
        <p:spPr>
          <a:xfrm>
            <a:off x="2807053" y="1198994"/>
            <a:ext cx="7352927" cy="807550"/>
          </a:xfrm>
        </p:spPr>
        <p:txBody>
          <a:bodyPr>
            <a:normAutofit/>
          </a:bodyPr>
          <a:lstStyle/>
          <a:p>
            <a:pPr algn="ctr"/>
            <a:r>
              <a:rPr lang="en-US" dirty="0"/>
              <a:t>Discussion</a:t>
            </a:r>
          </a:p>
        </p:txBody>
      </p:sp>
      <p:sp>
        <p:nvSpPr>
          <p:cNvPr id="2" name="Content Placeholder 5">
            <a:extLst>
              <a:ext uri="{FF2B5EF4-FFF2-40B4-BE49-F238E27FC236}">
                <a16:creationId xmlns:a16="http://schemas.microsoft.com/office/drawing/2014/main" id="{B15E4AEE-B603-26B5-8F0D-EBEE8213EA29}"/>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pic>
        <p:nvPicPr>
          <p:cNvPr id="5" name="Graphic 4" descr="Circles with lines with solid fill">
            <a:extLst>
              <a:ext uri="{FF2B5EF4-FFF2-40B4-BE49-F238E27FC236}">
                <a16:creationId xmlns:a16="http://schemas.microsoft.com/office/drawing/2014/main" id="{2E8E3CC9-9849-E728-2B44-12AD431719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6299" y="1943539"/>
            <a:ext cx="2970921" cy="2970921"/>
          </a:xfrm>
          <a:prstGeom prst="rect">
            <a:avLst/>
          </a:prstGeom>
        </p:spPr>
      </p:pic>
    </p:spTree>
    <p:extLst>
      <p:ext uri="{BB962C8B-B14F-4D97-AF65-F5344CB8AC3E}">
        <p14:creationId xmlns:p14="http://schemas.microsoft.com/office/powerpoint/2010/main" val="1441455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4538-D7FA-464B-C50C-EFB0171D3F0E}"/>
              </a:ext>
            </a:extLst>
          </p:cNvPr>
          <p:cNvSpPr>
            <a:spLocks noGrp="1"/>
          </p:cNvSpPr>
          <p:nvPr>
            <p:ph type="ctrTitle" idx="4294967295"/>
          </p:nvPr>
        </p:nvSpPr>
        <p:spPr>
          <a:xfrm>
            <a:off x="4191000" y="365125"/>
            <a:ext cx="7840038" cy="1325563"/>
          </a:xfrm>
        </p:spPr>
        <p:txBody>
          <a:bodyPr>
            <a:normAutofit/>
          </a:bodyPr>
          <a:lstStyle/>
          <a:p>
            <a:pPr algn="ctr"/>
            <a:r>
              <a:rPr lang="en-US" dirty="0"/>
              <a:t>Examining job advertisements</a:t>
            </a:r>
          </a:p>
        </p:txBody>
      </p:sp>
      <p:sp>
        <p:nvSpPr>
          <p:cNvPr id="4" name="Subtitle 3">
            <a:extLst>
              <a:ext uri="{FF2B5EF4-FFF2-40B4-BE49-F238E27FC236}">
                <a16:creationId xmlns:a16="http://schemas.microsoft.com/office/drawing/2014/main" id="{00701560-1B14-99BF-B7CB-A2A07EDD9758}"/>
              </a:ext>
            </a:extLst>
          </p:cNvPr>
          <p:cNvSpPr>
            <a:spLocks noGrp="1"/>
          </p:cNvSpPr>
          <p:nvPr>
            <p:ph type="subTitle" idx="4294967295"/>
          </p:nvPr>
        </p:nvSpPr>
        <p:spPr>
          <a:xfrm>
            <a:off x="4305300" y="1825625"/>
            <a:ext cx="7048500" cy="4351338"/>
          </a:xfrm>
        </p:spPr>
        <p:txBody>
          <a:bodyPr vert="horz" lIns="91440" tIns="45720" rIns="91440" bIns="45720" rtlCol="0" anchor="t">
            <a:normAutofit/>
          </a:bodyPr>
          <a:lstStyle/>
          <a:p>
            <a:r>
              <a:rPr lang="en-US" sz="2800" dirty="0"/>
              <a:t>For each job advertisement, identify and discuss:</a:t>
            </a:r>
            <a:endParaRPr lang="en-US" sz="2800" dirty="0">
              <a:ea typeface="Calibri"/>
              <a:cs typeface="Calibri"/>
            </a:endParaRPr>
          </a:p>
          <a:p>
            <a:pPr marL="342900" indent="-342900">
              <a:buFont typeface="Arial" panose="020B0604020202020204" pitchFamily="34" charset="0"/>
              <a:buChar char="•"/>
            </a:pPr>
            <a:r>
              <a:rPr lang="en-US" sz="2800" dirty="0"/>
              <a:t>Which skills/descriptions/elements are likely aligned with the skills and attributes of a 3-year psychology degree.</a:t>
            </a:r>
            <a:endParaRPr lang="en-US" sz="2800" dirty="0">
              <a:ea typeface="Calibri"/>
              <a:cs typeface="Calibri"/>
            </a:endParaRPr>
          </a:p>
          <a:p>
            <a:pPr marL="342900" indent="-342900">
              <a:buFont typeface="Arial" panose="020B0604020202020204" pitchFamily="34" charset="0"/>
              <a:buChar char="•"/>
            </a:pPr>
            <a:r>
              <a:rPr lang="en-US" sz="2800" dirty="0"/>
              <a:t>Any additional training/experience required.</a:t>
            </a:r>
            <a:endParaRPr lang="en-US" sz="2800" dirty="0">
              <a:ea typeface="Calibri"/>
              <a:cs typeface="Calibri"/>
            </a:endParaRPr>
          </a:p>
          <a:p>
            <a:endParaRPr lang="en-US" dirty="0"/>
          </a:p>
        </p:txBody>
      </p:sp>
      <p:sp>
        <p:nvSpPr>
          <p:cNvPr id="5" name="Content Placeholder 4">
            <a:extLst>
              <a:ext uri="{FF2B5EF4-FFF2-40B4-BE49-F238E27FC236}">
                <a16:creationId xmlns:a16="http://schemas.microsoft.com/office/drawing/2014/main" id="{0904F6B5-1E4F-F594-A183-2E452D2750D7}"/>
              </a:ext>
            </a:extLst>
          </p:cNvPr>
          <p:cNvSpPr>
            <a:spLocks noGrp="1"/>
          </p:cNvSpPr>
          <p:nvPr>
            <p:ph sz="quarter" idx="4"/>
          </p:nvPr>
        </p:nvSpPr>
        <p:spPr/>
        <p:txBody>
          <a:bodyPr/>
          <a:lstStyle/>
          <a:p>
            <a:endParaRPr lang="en-US"/>
          </a:p>
        </p:txBody>
      </p:sp>
      <p:sp>
        <p:nvSpPr>
          <p:cNvPr id="7" name="Content Placeholder 5">
            <a:extLst>
              <a:ext uri="{FF2B5EF4-FFF2-40B4-BE49-F238E27FC236}">
                <a16:creationId xmlns:a16="http://schemas.microsoft.com/office/drawing/2014/main" id="{993E7CEE-8097-3FA5-A16D-52D7DADF5C89}"/>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pic>
        <p:nvPicPr>
          <p:cNvPr id="8" name="Content Placeholder 7" descr="Magnifying glass with solid fill">
            <a:extLst>
              <a:ext uri="{FF2B5EF4-FFF2-40B4-BE49-F238E27FC236}">
                <a16:creationId xmlns:a16="http://schemas.microsoft.com/office/drawing/2014/main" id="{0530B0D3-6227-C34E-4B2F-6D11CEFD83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8200" y="2391089"/>
            <a:ext cx="2075822" cy="2075822"/>
          </a:xfrm>
          <a:prstGeom prst="rect">
            <a:avLst/>
          </a:prstGeom>
          <a:solidFill>
            <a:srgbClr val="92D6E3"/>
          </a:solidFill>
        </p:spPr>
      </p:pic>
    </p:spTree>
    <p:extLst>
      <p:ext uri="{BB962C8B-B14F-4D97-AF65-F5344CB8AC3E}">
        <p14:creationId xmlns:p14="http://schemas.microsoft.com/office/powerpoint/2010/main" val="3456360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61F7F-EEAD-9478-DE10-0ED2E737B7FC}"/>
              </a:ext>
            </a:extLst>
          </p:cNvPr>
          <p:cNvSpPr>
            <a:spLocks noGrp="1"/>
          </p:cNvSpPr>
          <p:nvPr>
            <p:ph type="title"/>
          </p:nvPr>
        </p:nvSpPr>
        <p:spPr/>
        <p:txBody>
          <a:bodyPr>
            <a:normAutofit/>
          </a:bodyPr>
          <a:lstStyle/>
          <a:p>
            <a:r>
              <a:rPr lang="en-AU" sz="3200" b="1" dirty="0">
                <a:effectLst/>
                <a:latin typeface="var(--cib7hk2w)"/>
                <a:ea typeface="Times New Roman" panose="02020603050405020304" pitchFamily="18" charset="0"/>
              </a:rPr>
              <a:t>Community Development Officer – Children’s Programs</a:t>
            </a:r>
            <a:endParaRPr lang="en-US" sz="3200" dirty="0">
              <a:cs typeface="Calibri"/>
            </a:endParaRPr>
          </a:p>
        </p:txBody>
      </p:sp>
      <p:sp>
        <p:nvSpPr>
          <p:cNvPr id="3" name="Content Placeholder 2">
            <a:extLst>
              <a:ext uri="{FF2B5EF4-FFF2-40B4-BE49-F238E27FC236}">
                <a16:creationId xmlns:a16="http://schemas.microsoft.com/office/drawing/2014/main" id="{7176E256-3169-513E-60EC-6232E45E26A1}"/>
              </a:ext>
            </a:extLst>
          </p:cNvPr>
          <p:cNvSpPr>
            <a:spLocks noGrp="1"/>
          </p:cNvSpPr>
          <p:nvPr>
            <p:ph sz="half" idx="1"/>
          </p:nvPr>
        </p:nvSpPr>
        <p:spPr/>
        <p:txBody>
          <a:bodyPr>
            <a:noAutofit/>
          </a:bodyPr>
          <a:lstStyle/>
          <a:p>
            <a:pPr marL="0" indent="0" fontAlgn="base">
              <a:buNone/>
            </a:pPr>
            <a:r>
              <a:rPr lang="en-AU" sz="1400" b="1">
                <a:solidFill>
                  <a:srgbClr val="2E3849"/>
                </a:solidFill>
                <a:effectLst/>
                <a:ea typeface="Times New Roman" panose="02020603050405020304" pitchFamily="18" charset="0"/>
              </a:rPr>
              <a:t>Position Purpose: </a:t>
            </a:r>
            <a:endParaRPr lang="en-AU" sz="1400" b="1">
              <a:ea typeface="Times New Roman" panose="02020603050405020304" pitchFamily="18" charset="0"/>
            </a:endParaRPr>
          </a:p>
          <a:p>
            <a:pPr marL="0" indent="0" fontAlgn="base">
              <a:buNone/>
            </a:pPr>
            <a:r>
              <a:rPr lang="en-AU" sz="1400">
                <a:solidFill>
                  <a:srgbClr val="2E3849"/>
                </a:solidFill>
                <a:effectLst/>
                <a:ea typeface="Times New Roman" panose="02020603050405020304" pitchFamily="18" charset="0"/>
              </a:rPr>
              <a:t>The Community Development Officer supports the development, delivery and evaluation of our current and planned community programs. The key role is facilitation of group programs – excellent facilitation skills and communications skills are required as well as:</a:t>
            </a:r>
            <a:endParaRPr lang="en-AU" sz="14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Contributing to the design, development, implementation and evaluation of programs</a:t>
            </a: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Local and regional health promotion advocacy. </a:t>
            </a:r>
            <a:endParaRPr lang="en-AU" sz="1400">
              <a:effectLst/>
              <a:ea typeface="Times New Roman" panose="02020603050405020304" pitchFamily="18" charset="0"/>
            </a:endParaRPr>
          </a:p>
          <a:p>
            <a:pPr marL="0" indent="0" fontAlgn="base">
              <a:buNone/>
            </a:pPr>
            <a:r>
              <a:rPr lang="en-AU" sz="1400" b="1">
                <a:solidFill>
                  <a:srgbClr val="2E3849"/>
                </a:solidFill>
                <a:effectLst/>
                <a:ea typeface="Times New Roman" panose="02020603050405020304" pitchFamily="18" charset="0"/>
              </a:rPr>
              <a:t>Main Role Responsibilities</a:t>
            </a:r>
            <a:endParaRPr lang="en-AU" sz="14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Develop, facilitate and evaluate evidence-based wellbeing programs  </a:t>
            </a: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Ensure continuous improvement through review and evaluation</a:t>
            </a:r>
          </a:p>
          <a:p>
            <a:pPr marL="342900" lvl="0" indent="-342900" fontAlgn="base">
              <a:buSzPts val="1000"/>
              <a:buFont typeface="Symbol" pitchFamily="2" charset="2"/>
              <a:buChar char=""/>
              <a:tabLst>
                <a:tab pos="457200" algn="l"/>
              </a:tabLst>
            </a:pPr>
            <a:r>
              <a:rPr lang="en-AU" sz="1400">
                <a:solidFill>
                  <a:srgbClr val="2E3849"/>
                </a:solidFill>
                <a:effectLst/>
                <a:ea typeface="Times New Roman" panose="02020603050405020304" pitchFamily="18" charset="0"/>
              </a:rPr>
              <a:t>Develop and maintain strong external stakeholder relationships to strengthen opportunities and/or sustainable program outcomes</a:t>
            </a:r>
          </a:p>
        </p:txBody>
      </p:sp>
      <p:sp>
        <p:nvSpPr>
          <p:cNvPr id="4" name="Content Placeholder 3">
            <a:extLst>
              <a:ext uri="{FF2B5EF4-FFF2-40B4-BE49-F238E27FC236}">
                <a16:creationId xmlns:a16="http://schemas.microsoft.com/office/drawing/2014/main" id="{616C1944-EF58-CA4B-9D2E-757E9FB46100}"/>
              </a:ext>
            </a:extLst>
          </p:cNvPr>
          <p:cNvSpPr>
            <a:spLocks noGrp="1"/>
          </p:cNvSpPr>
          <p:nvPr>
            <p:ph sz="half" idx="2"/>
          </p:nvPr>
        </p:nvSpPr>
        <p:spPr/>
        <p:txBody>
          <a:bodyPr>
            <a:noAutofit/>
          </a:bodyPr>
          <a:lstStyle/>
          <a:p>
            <a:pPr marL="0" indent="0" fontAlgn="base">
              <a:buNone/>
            </a:pPr>
            <a:r>
              <a:rPr lang="en-AU" sz="1400" b="1" dirty="0">
                <a:solidFill>
                  <a:srgbClr val="2E3849"/>
                </a:solidFill>
                <a:effectLst/>
                <a:ea typeface="Times New Roman" panose="02020603050405020304" pitchFamily="18" charset="0"/>
              </a:rPr>
              <a:t>Interpersonal skills:</a:t>
            </a:r>
            <a:endParaRPr lang="en-AU" sz="1400" dirty="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dirty="0">
                <a:solidFill>
                  <a:srgbClr val="2E3849"/>
                </a:solidFill>
                <a:effectLst/>
                <a:ea typeface="Times New Roman" panose="02020603050405020304" pitchFamily="18" charset="0"/>
              </a:rPr>
              <a:t>Excellent program facilitation skills including the ability to manage difficult behaviours and large groups of children in a dynamic environment.</a:t>
            </a:r>
          </a:p>
          <a:p>
            <a:pPr marL="342900" lvl="0" indent="-342900" fontAlgn="base">
              <a:buSzPts val="1000"/>
              <a:buFont typeface="Symbol" pitchFamily="2" charset="2"/>
              <a:buChar char=""/>
              <a:tabLst>
                <a:tab pos="457200" algn="l"/>
              </a:tabLst>
            </a:pPr>
            <a:r>
              <a:rPr lang="en-AU" sz="1400" dirty="0">
                <a:solidFill>
                  <a:srgbClr val="2E3849"/>
                </a:solidFill>
                <a:effectLst/>
                <a:ea typeface="Times New Roman" panose="02020603050405020304" pitchFamily="18" charset="0"/>
              </a:rPr>
              <a:t>Excellent communication skills and the ability to deal positively with challenges, think independently and solve problems.</a:t>
            </a:r>
          </a:p>
          <a:p>
            <a:pPr marL="342900" lvl="0" indent="-342900" fontAlgn="base">
              <a:buSzPts val="1000"/>
              <a:buFont typeface="Symbol" pitchFamily="2" charset="2"/>
              <a:buChar char=""/>
              <a:tabLst>
                <a:tab pos="457200" algn="l"/>
              </a:tabLst>
            </a:pPr>
            <a:r>
              <a:rPr lang="en-AU" sz="1400" dirty="0">
                <a:solidFill>
                  <a:srgbClr val="2E3849"/>
                </a:solidFill>
                <a:effectLst/>
                <a:ea typeface="Times New Roman" panose="02020603050405020304" pitchFamily="18" charset="0"/>
              </a:rPr>
              <a:t>Empathy and reflective listening.</a:t>
            </a:r>
          </a:p>
          <a:p>
            <a:pPr marL="0" indent="0" fontAlgn="base">
              <a:buNone/>
            </a:pPr>
            <a:r>
              <a:rPr lang="en-AU" sz="1400" b="1" dirty="0">
                <a:solidFill>
                  <a:srgbClr val="2E3849"/>
                </a:solidFill>
                <a:effectLst/>
                <a:ea typeface="Times New Roman" panose="02020603050405020304" pitchFamily="18" charset="0"/>
              </a:rPr>
              <a:t>Essential Selection Criteria:</a:t>
            </a:r>
            <a:endParaRPr lang="en-AU" sz="1400" dirty="0">
              <a:effectLst/>
              <a:ea typeface="Times New Roman" panose="02020603050405020304" pitchFamily="18" charset="0"/>
            </a:endParaRP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Relevant qualifications in Community Services, Youth Work, Health Promotion, Social Sciences, Social Work, Education, Health and Fitness or related disciplines</a:t>
            </a: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Demonstrated experience in delivering and evaluating  community-based programs</a:t>
            </a: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Demonstrated experience working with disadvantaged/vulnerable communities</a:t>
            </a: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Demonstrated understanding and awareness of trauma informed practices and principles</a:t>
            </a:r>
          </a:p>
          <a:p>
            <a:pPr marL="342900" lvl="0" indent="-342900" fontAlgn="base">
              <a:buFont typeface="+mj-lt"/>
              <a:buAutoNum type="arabicPeriod"/>
              <a:tabLst>
                <a:tab pos="457200" algn="l"/>
              </a:tabLst>
            </a:pPr>
            <a:r>
              <a:rPr lang="en-AU" sz="1400" dirty="0">
                <a:solidFill>
                  <a:srgbClr val="2E3849"/>
                </a:solidFill>
                <a:effectLst/>
                <a:ea typeface="Times New Roman" panose="02020603050405020304" pitchFamily="18" charset="0"/>
              </a:rPr>
              <a:t>Strong interpersonal communication skills (both written &amp; verbal)</a:t>
            </a:r>
          </a:p>
        </p:txBody>
      </p:sp>
    </p:spTree>
    <p:extLst>
      <p:ext uri="{BB962C8B-B14F-4D97-AF65-F5344CB8AC3E}">
        <p14:creationId xmlns:p14="http://schemas.microsoft.com/office/powerpoint/2010/main" val="3267601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A925F-5041-50E9-59BA-2282F198BE7C}"/>
              </a:ext>
            </a:extLst>
          </p:cNvPr>
          <p:cNvSpPr>
            <a:spLocks noGrp="1"/>
          </p:cNvSpPr>
          <p:nvPr>
            <p:ph type="title"/>
          </p:nvPr>
        </p:nvSpPr>
        <p:spPr/>
        <p:txBody>
          <a:bodyPr>
            <a:normAutofit/>
          </a:bodyPr>
          <a:lstStyle/>
          <a:p>
            <a:r>
              <a:rPr lang="en-AU" sz="3200">
                <a:latin typeface="var(--cib7hk2w)"/>
              </a:rPr>
              <a:t>Intelligence Officer</a:t>
            </a:r>
            <a:endParaRPr lang="en-US" sz="3200">
              <a:latin typeface="var(--cib7hk2w)"/>
            </a:endParaRPr>
          </a:p>
        </p:txBody>
      </p:sp>
      <p:sp>
        <p:nvSpPr>
          <p:cNvPr id="3" name="Content Placeholder 2">
            <a:extLst>
              <a:ext uri="{FF2B5EF4-FFF2-40B4-BE49-F238E27FC236}">
                <a16:creationId xmlns:a16="http://schemas.microsoft.com/office/drawing/2014/main" id="{67AF4CD9-6747-5251-6426-C61DE1CB18B4}"/>
              </a:ext>
            </a:extLst>
          </p:cNvPr>
          <p:cNvSpPr>
            <a:spLocks noGrp="1"/>
          </p:cNvSpPr>
          <p:nvPr>
            <p:ph sz="half" idx="1"/>
          </p:nvPr>
        </p:nvSpPr>
        <p:spPr/>
        <p:txBody>
          <a:bodyPr>
            <a:noAutofit/>
          </a:bodyPr>
          <a:lstStyle/>
          <a:p>
            <a:pPr marL="0" indent="0" fontAlgn="base">
              <a:spcBef>
                <a:spcPts val="1200"/>
              </a:spcBef>
              <a:buNone/>
            </a:pPr>
            <a:r>
              <a:rPr lang="en-AU" sz="1400" b="1" kern="0">
                <a:effectLst/>
                <a:ea typeface="Times New Roman" panose="02020603050405020304" pitchFamily="18" charset="0"/>
                <a:cs typeface="Times New Roman" panose="02020603050405020304" pitchFamily="18" charset="0"/>
              </a:rPr>
              <a:t>Primary purpose of the role:</a:t>
            </a:r>
            <a:br>
              <a:rPr lang="en-AU" sz="1400" kern="0">
                <a:effectLst/>
                <a:ea typeface="Times New Roman" panose="02020603050405020304" pitchFamily="18" charset="0"/>
                <a:cs typeface="Times New Roman" panose="02020603050405020304" pitchFamily="18" charset="0"/>
              </a:rPr>
            </a:b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The Intelligence Officer provides high quality intelligence and analysis to inform strategic, operational and tactical planning and operations.</a:t>
            </a:r>
            <a:br>
              <a:rPr lang="en-AU" sz="1400" kern="0">
                <a:effectLst/>
                <a:ea typeface="Times New Roman" panose="02020603050405020304" pitchFamily="18" charset="0"/>
                <a:cs typeface="Times New Roman" panose="02020603050405020304" pitchFamily="18" charset="0"/>
              </a:rPr>
            </a:br>
            <a:br>
              <a:rPr lang="en-AU" sz="1400" kern="0">
                <a:effectLst/>
                <a:ea typeface="Times New Roman" panose="02020603050405020304" pitchFamily="18" charset="0"/>
                <a:cs typeface="Times New Roman" panose="02020603050405020304" pitchFamily="18" charset="0"/>
              </a:rPr>
            </a:br>
            <a:r>
              <a:rPr lang="en-AU" sz="1400" b="1" kern="0">
                <a:effectLst/>
                <a:ea typeface="Times New Roman" panose="02020603050405020304" pitchFamily="18" charset="0"/>
                <a:cs typeface="Times New Roman" panose="02020603050405020304" pitchFamily="18" charset="0"/>
              </a:rPr>
              <a:t>Key accountabilities of the role:</a:t>
            </a:r>
            <a:br>
              <a:rPr lang="en-AU" sz="1400" kern="0">
                <a:effectLst/>
                <a:ea typeface="Times New Roman" panose="02020603050405020304" pitchFamily="18" charset="0"/>
                <a:cs typeface="Times New Roman" panose="02020603050405020304" pitchFamily="18" charset="0"/>
              </a:rPr>
            </a:b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Collect, identify and assess information to produce intelligence.</a:t>
            </a: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Work with key stakeholders to define intelligence requirements and identify trends to enable informed decision making.</a:t>
            </a: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Produce accurate written intelligence products which inform and support tactical, operational and strategic decision making, including high quality complex reports, summary reviews, correspondence and submissions.</a:t>
            </a: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Attend or assist with verbal intelligence briefings, presentations and meetings to influence decision making and inform stakeholders.</a:t>
            </a:r>
            <a:br>
              <a:rPr lang="en-AU" sz="1400" kern="0">
                <a:effectLst/>
                <a:ea typeface="Times New Roman" panose="02020603050405020304" pitchFamily="18" charset="0"/>
                <a:cs typeface="Times New Roman" panose="02020603050405020304" pitchFamily="18" charset="0"/>
              </a:rPr>
            </a:br>
            <a:r>
              <a:rPr lang="en-AU" sz="1400" kern="0">
                <a:effectLst/>
                <a:ea typeface="Times New Roman" panose="02020603050405020304" pitchFamily="18" charset="0"/>
                <a:cs typeface="Times New Roman" panose="02020603050405020304" pitchFamily="18" charset="0"/>
              </a:rPr>
              <a:t>• Establish, develop and maintain effective professional relationships with key stakeholders to support collaboration, the exchange of information and issues management.</a:t>
            </a:r>
            <a:br>
              <a:rPr lang="en-AU" sz="1400" kern="0">
                <a:effectLst/>
                <a:ea typeface="Times New Roman" panose="02020603050405020304" pitchFamily="18" charset="0"/>
                <a:cs typeface="Times New Roman" panose="02020603050405020304" pitchFamily="18" charset="0"/>
              </a:rPr>
            </a:br>
            <a:br>
              <a:rPr lang="en-AU" sz="1400" kern="0">
                <a:solidFill>
                  <a:srgbClr val="000000"/>
                </a:solidFill>
                <a:effectLst/>
                <a:ea typeface="Times New Roman" panose="02020603050405020304" pitchFamily="18" charset="0"/>
                <a:cs typeface="Times New Roman" panose="02020603050405020304" pitchFamily="18" charset="0"/>
              </a:rPr>
            </a:br>
            <a:endParaRPr lang="en-US" sz="1400"/>
          </a:p>
        </p:txBody>
      </p:sp>
      <p:sp>
        <p:nvSpPr>
          <p:cNvPr id="4" name="Content Placeholder 3">
            <a:extLst>
              <a:ext uri="{FF2B5EF4-FFF2-40B4-BE49-F238E27FC236}">
                <a16:creationId xmlns:a16="http://schemas.microsoft.com/office/drawing/2014/main" id="{B1EF93A8-E6B4-FBDC-75DE-680B9A3E82E4}"/>
              </a:ext>
            </a:extLst>
          </p:cNvPr>
          <p:cNvSpPr>
            <a:spLocks noGrp="1"/>
          </p:cNvSpPr>
          <p:nvPr>
            <p:ph sz="half" idx="2"/>
          </p:nvPr>
        </p:nvSpPr>
        <p:spPr/>
        <p:txBody>
          <a:bodyPr>
            <a:noAutofit/>
          </a:bodyPr>
          <a:lstStyle/>
          <a:p>
            <a:pPr marL="0" indent="0">
              <a:lnSpc>
                <a:spcPct val="100000"/>
              </a:lnSpc>
              <a:buNone/>
            </a:pPr>
            <a:r>
              <a:rPr lang="en-AU" sz="1400" b="1" kern="0">
                <a:solidFill>
                  <a:srgbClr val="000000"/>
                </a:solidFill>
                <a:effectLst/>
                <a:ea typeface="Times New Roman" panose="02020603050405020304" pitchFamily="18" charset="0"/>
                <a:cs typeface="Times New Roman" panose="02020603050405020304" pitchFamily="18" charset="0"/>
              </a:rPr>
              <a:t>Key Challenges of the role:</a:t>
            </a:r>
            <a:br>
              <a:rPr lang="en-AU" sz="1400" b="1" kern="0">
                <a:solidFill>
                  <a:srgbClr val="000000"/>
                </a:solidFill>
                <a:effectLst/>
                <a:ea typeface="Times New Roman" panose="02020603050405020304" pitchFamily="18" charset="0"/>
                <a:cs typeface="Times New Roman" panose="02020603050405020304" pitchFamily="18" charset="0"/>
              </a:rPr>
            </a:br>
            <a:br>
              <a:rPr lang="en-AU" sz="1400" b="1"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Evaluate multiple large data sources/formats and formulate into a concise product to inform decision makers.</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Apply and maintain effective research and analytical skills and consider all relevant information sources to meet the project needs and outcomes.</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Effectively communicate intelligence products to decision makers.</a:t>
            </a:r>
            <a:br>
              <a:rPr lang="en-AU" sz="1400" kern="0">
                <a:solidFill>
                  <a:srgbClr val="000000"/>
                </a:solidFill>
                <a:effectLst/>
                <a:ea typeface="Times New Roman" panose="02020603050405020304" pitchFamily="18" charset="0"/>
                <a:cs typeface="Times New Roman" panose="02020603050405020304" pitchFamily="18" charset="0"/>
              </a:rPr>
            </a:br>
            <a:endParaRPr lang="en-AU" sz="1400" kern="0">
              <a:solidFill>
                <a:srgbClr val="000000"/>
              </a:solidFill>
              <a:effectLst/>
              <a:ea typeface="Times New Roman" panose="02020603050405020304" pitchFamily="18" charset="0"/>
              <a:cs typeface="Times New Roman" panose="02020603050405020304" pitchFamily="18" charset="0"/>
            </a:endParaRPr>
          </a:p>
          <a:p>
            <a:pPr marL="0" indent="0">
              <a:lnSpc>
                <a:spcPct val="100000"/>
              </a:lnSpc>
              <a:buNone/>
            </a:pPr>
            <a:r>
              <a:rPr lang="en-AU" sz="1400" b="1" kern="0">
                <a:solidFill>
                  <a:srgbClr val="000000"/>
                </a:solidFill>
                <a:effectLst/>
                <a:ea typeface="Times New Roman" panose="02020603050405020304" pitchFamily="18" charset="0"/>
                <a:cs typeface="Times New Roman" panose="02020603050405020304" pitchFamily="18" charset="0"/>
              </a:rPr>
              <a:t>Essential Skills and Experience:</a:t>
            </a:r>
            <a:br>
              <a:rPr lang="en-AU" sz="1400" b="1" kern="0">
                <a:solidFill>
                  <a:srgbClr val="000000"/>
                </a:solidFill>
                <a:effectLst/>
                <a:ea typeface="Times New Roman" panose="02020603050405020304" pitchFamily="18" charset="0"/>
                <a:cs typeface="Times New Roman" panose="02020603050405020304" pitchFamily="18" charset="0"/>
              </a:rPr>
            </a:b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Demonstrated ability to provide briefings, intelligence products and advice.</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Experience fostering and maintaining relationships and information sharing.</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Contribute to the development of appropriate communication strategies and plans to share intelligence.</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Ability to prepare intelligence assessments and reports.</a:t>
            </a:r>
            <a:br>
              <a:rPr lang="en-AU" sz="1400" kern="0">
                <a:solidFill>
                  <a:srgbClr val="000000"/>
                </a:solidFill>
                <a:effectLst/>
                <a:ea typeface="Times New Roman" panose="02020603050405020304" pitchFamily="18" charset="0"/>
                <a:cs typeface="Times New Roman" panose="02020603050405020304" pitchFamily="18" charset="0"/>
              </a:rPr>
            </a:br>
            <a:r>
              <a:rPr lang="en-AU" sz="1400" kern="0">
                <a:solidFill>
                  <a:srgbClr val="000000"/>
                </a:solidFill>
                <a:effectLst/>
                <a:ea typeface="Times New Roman" panose="02020603050405020304" pitchFamily="18" charset="0"/>
                <a:cs typeface="Times New Roman" panose="02020603050405020304" pitchFamily="18" charset="0"/>
              </a:rPr>
              <a:t>• Knowledge of environmental protection policy and related legislation.</a:t>
            </a:r>
            <a:br>
              <a:rPr lang="en-AU" sz="1800" kern="0">
                <a:solidFill>
                  <a:srgbClr val="000000"/>
                </a:solidFill>
                <a:effectLst/>
                <a:latin typeface="var(--cib7hk2w)"/>
                <a:ea typeface="Times New Roman" panose="02020603050405020304" pitchFamily="18" charset="0"/>
                <a:cs typeface="Times New Roman" panose="02020603050405020304" pitchFamily="18" charset="0"/>
              </a:rPr>
            </a:br>
            <a:endParaRPr lang="en-US" sz="1400"/>
          </a:p>
        </p:txBody>
      </p:sp>
    </p:spTree>
    <p:extLst>
      <p:ext uri="{BB962C8B-B14F-4D97-AF65-F5344CB8AC3E}">
        <p14:creationId xmlns:p14="http://schemas.microsoft.com/office/powerpoint/2010/main" val="1929278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BC12-2963-23DC-1A1B-61D5F2F6382E}"/>
              </a:ext>
            </a:extLst>
          </p:cNvPr>
          <p:cNvSpPr>
            <a:spLocks noGrp="1"/>
          </p:cNvSpPr>
          <p:nvPr>
            <p:ph type="title"/>
          </p:nvPr>
        </p:nvSpPr>
        <p:spPr/>
        <p:txBody>
          <a:bodyPr>
            <a:normAutofit/>
          </a:bodyPr>
          <a:lstStyle/>
          <a:p>
            <a:r>
              <a:rPr lang="en-AU" sz="3200">
                <a:latin typeface="var(--cib7hk2w)"/>
              </a:rPr>
              <a:t>Evaluation Analyst</a:t>
            </a:r>
            <a:endParaRPr lang="en-US" sz="3200">
              <a:latin typeface="var(--cib7hk2w)"/>
            </a:endParaRPr>
          </a:p>
        </p:txBody>
      </p:sp>
      <p:sp>
        <p:nvSpPr>
          <p:cNvPr id="3" name="Content Placeholder 2">
            <a:extLst>
              <a:ext uri="{FF2B5EF4-FFF2-40B4-BE49-F238E27FC236}">
                <a16:creationId xmlns:a16="http://schemas.microsoft.com/office/drawing/2014/main" id="{39BCCF01-DF27-AA94-D966-01BAD336C354}"/>
              </a:ext>
            </a:extLst>
          </p:cNvPr>
          <p:cNvSpPr>
            <a:spLocks noGrp="1"/>
          </p:cNvSpPr>
          <p:nvPr>
            <p:ph sz="half" idx="1"/>
          </p:nvPr>
        </p:nvSpPr>
        <p:spPr/>
        <p:txBody>
          <a:bodyPr>
            <a:noAutofit/>
          </a:bodyPr>
          <a:lstStyle/>
          <a:p>
            <a:pPr marL="0" lvl="0" indent="0" fontAlgn="base">
              <a:buSzPts val="1000"/>
              <a:buNone/>
              <a:tabLst>
                <a:tab pos="457200" algn="l"/>
              </a:tabLst>
            </a:pPr>
            <a:r>
              <a:rPr lang="en-AU" sz="1400">
                <a:solidFill>
                  <a:srgbClr val="000000"/>
                </a:solidFill>
                <a:effectLst/>
                <a:ea typeface="Times New Roman" panose="02020603050405020304" pitchFamily="18" charset="0"/>
              </a:rPr>
              <a:t>Join an organisation passionate about delivering improved health care. </a:t>
            </a:r>
            <a:r>
              <a:rPr lang="en-AU" sz="1400">
                <a:solidFill>
                  <a:srgbClr val="000000"/>
                </a:solidFill>
                <a:ea typeface="Times New Roman" panose="02020603050405020304" pitchFamily="18" charset="0"/>
              </a:rPr>
              <a:t> </a:t>
            </a:r>
            <a:r>
              <a:rPr lang="en-AU" sz="1400">
                <a:solidFill>
                  <a:srgbClr val="000000"/>
                </a:solidFill>
                <a:effectLst/>
                <a:ea typeface="Times New Roman" panose="02020603050405020304" pitchFamily="18" charset="0"/>
              </a:rPr>
              <a:t>Collaborate with multidisciplinary teams in an innovative organisation to evaluate health services and programs aimed at improving patient and system outcomes and experience. </a:t>
            </a:r>
          </a:p>
          <a:p>
            <a:pPr marL="0" lvl="0" indent="0" fontAlgn="base">
              <a:buSzPts val="1000"/>
              <a:buNone/>
              <a:tabLst>
                <a:tab pos="457200" algn="l"/>
              </a:tabLst>
            </a:pPr>
            <a:r>
              <a:rPr lang="en-AU" sz="1400" b="1">
                <a:solidFill>
                  <a:srgbClr val="000000"/>
                </a:solidFill>
                <a:effectLst/>
                <a:ea typeface="Times New Roman" panose="02020603050405020304" pitchFamily="18" charset="0"/>
              </a:rPr>
              <a:t>We are looking for an evaluator who has</a:t>
            </a:r>
            <a:endParaRPr lang="en-AU" sz="14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Understanding and strong experience working with qualitative and quantitative data and the ability to analyse and translate these into reports to support decision making.</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Excellent project management and stakeholder management skills with the ability to engage and influence diverse groups throughout the evaluation project life cycle.  </a:t>
            </a:r>
            <a:endParaRPr lang="en-AU" sz="1400">
              <a:effectLst/>
              <a:ea typeface="Times New Roman" panose="02020603050405020304" pitchFamily="18" charset="0"/>
            </a:endParaRPr>
          </a:p>
          <a:p>
            <a:pPr marL="0" indent="0" fontAlgn="base">
              <a:buNone/>
            </a:pPr>
            <a:r>
              <a:rPr lang="en-AU" sz="1400" b="1">
                <a:solidFill>
                  <a:srgbClr val="000000"/>
                </a:solidFill>
                <a:effectLst/>
                <a:ea typeface="Times New Roman" panose="02020603050405020304" pitchFamily="18" charset="0"/>
              </a:rPr>
              <a:t>What you will be doing </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The Evaluation Analyst will work closely with the Evaluation Manager and relevant stakeholders to plan, develop, and undertake evaluations of initiatives, models of care, pathways and guidelines across the Health system. Evaluations will be designed to monitor progress, measure outcomes and assess impacts of projects and identify areas that may benefit from improvement. </a:t>
            </a:r>
          </a:p>
        </p:txBody>
      </p:sp>
      <p:sp>
        <p:nvSpPr>
          <p:cNvPr id="4" name="Content Placeholder 3">
            <a:extLst>
              <a:ext uri="{FF2B5EF4-FFF2-40B4-BE49-F238E27FC236}">
                <a16:creationId xmlns:a16="http://schemas.microsoft.com/office/drawing/2014/main" id="{D6F126EE-559F-80B9-41E1-68A6750092FE}"/>
              </a:ext>
            </a:extLst>
          </p:cNvPr>
          <p:cNvSpPr>
            <a:spLocks noGrp="1"/>
          </p:cNvSpPr>
          <p:nvPr>
            <p:ph sz="half" idx="2"/>
          </p:nvPr>
        </p:nvSpPr>
        <p:spPr/>
        <p:txBody>
          <a:bodyPr>
            <a:noAutofit/>
          </a:bodyPr>
          <a:lstStyle/>
          <a:p>
            <a:pPr marL="0" indent="0">
              <a:lnSpc>
                <a:spcPct val="70000"/>
              </a:lnSpc>
              <a:spcBef>
                <a:spcPts val="0"/>
              </a:spcBef>
              <a:buNone/>
            </a:pPr>
            <a:r>
              <a:rPr lang="en-US" sz="1400" b="1"/>
              <a:t>Selection Criteria</a:t>
            </a:r>
          </a:p>
          <a:p>
            <a:pPr marL="0" indent="0">
              <a:lnSpc>
                <a:spcPct val="70000"/>
              </a:lnSpc>
              <a:spcBef>
                <a:spcPts val="0"/>
              </a:spcBef>
              <a:buNone/>
            </a:pPr>
            <a:endParaRPr lang="en-US" sz="1400"/>
          </a:p>
          <a:p>
            <a:pPr>
              <a:lnSpc>
                <a:spcPct val="70000"/>
              </a:lnSpc>
              <a:spcBef>
                <a:spcPts val="0"/>
              </a:spcBef>
            </a:pPr>
            <a:r>
              <a:rPr lang="en-US" sz="1400"/>
              <a:t>Tertiary qualifications in a relevant field or health related discipline or equivalent experience.</a:t>
            </a:r>
          </a:p>
          <a:p>
            <a:pPr>
              <a:lnSpc>
                <a:spcPct val="70000"/>
              </a:lnSpc>
              <a:spcBef>
                <a:spcPts val="0"/>
              </a:spcBef>
            </a:pPr>
            <a:endParaRPr lang="en-US" sz="1400"/>
          </a:p>
          <a:p>
            <a:pPr>
              <a:lnSpc>
                <a:spcPct val="70000"/>
              </a:lnSpc>
              <a:spcBef>
                <a:spcPts val="0"/>
              </a:spcBef>
            </a:pPr>
            <a:r>
              <a:rPr lang="en-US" sz="1400"/>
              <a:t>Experience in the design, conduct and leadership of program evaluations.</a:t>
            </a:r>
          </a:p>
          <a:p>
            <a:pPr>
              <a:lnSpc>
                <a:spcPct val="70000"/>
              </a:lnSpc>
              <a:spcBef>
                <a:spcPts val="0"/>
              </a:spcBef>
            </a:pPr>
            <a:endParaRPr lang="en-US" sz="1400"/>
          </a:p>
          <a:p>
            <a:pPr>
              <a:lnSpc>
                <a:spcPct val="70000"/>
              </a:lnSpc>
              <a:spcBef>
                <a:spcPts val="0"/>
              </a:spcBef>
            </a:pPr>
            <a:r>
              <a:rPr lang="en-US" sz="1400"/>
              <a:t>Demonstrated understanding of, and experience in qualitative and quantitative data collection and analysis within an evaluation.</a:t>
            </a:r>
          </a:p>
          <a:p>
            <a:pPr>
              <a:lnSpc>
                <a:spcPct val="70000"/>
              </a:lnSpc>
              <a:spcBef>
                <a:spcPts val="0"/>
              </a:spcBef>
            </a:pPr>
            <a:endParaRPr lang="en-US" sz="1400"/>
          </a:p>
          <a:p>
            <a:pPr>
              <a:lnSpc>
                <a:spcPct val="70000"/>
              </a:lnSpc>
              <a:spcBef>
                <a:spcPts val="0"/>
              </a:spcBef>
            </a:pPr>
            <a:r>
              <a:rPr lang="en-US" sz="1400"/>
              <a:t>Ability to interpret complex information rapidly and accurately and to present information to a range of audiences using a range of mediums.</a:t>
            </a:r>
          </a:p>
          <a:p>
            <a:pPr>
              <a:lnSpc>
                <a:spcPct val="70000"/>
              </a:lnSpc>
              <a:spcBef>
                <a:spcPts val="0"/>
              </a:spcBef>
            </a:pPr>
            <a:endParaRPr lang="en-US" sz="1400"/>
          </a:p>
          <a:p>
            <a:pPr>
              <a:lnSpc>
                <a:spcPct val="70000"/>
              </a:lnSpc>
              <a:spcBef>
                <a:spcPts val="0"/>
              </a:spcBef>
            </a:pPr>
            <a:r>
              <a:rPr lang="en-US" sz="1400"/>
              <a:t>High level verbal and written communications, interpersonal and negotiation skills with the ability to build, maintain, and use relationships with stakeholders to achieve outcomes.</a:t>
            </a:r>
          </a:p>
          <a:p>
            <a:pPr>
              <a:lnSpc>
                <a:spcPct val="70000"/>
              </a:lnSpc>
              <a:spcBef>
                <a:spcPts val="0"/>
              </a:spcBef>
            </a:pPr>
            <a:endParaRPr lang="en-US" sz="1400"/>
          </a:p>
          <a:p>
            <a:pPr>
              <a:lnSpc>
                <a:spcPct val="70000"/>
              </a:lnSpc>
              <a:spcBef>
                <a:spcPts val="0"/>
              </a:spcBef>
            </a:pPr>
            <a:endParaRPr lang="en-US" sz="1400"/>
          </a:p>
        </p:txBody>
      </p:sp>
    </p:spTree>
    <p:extLst>
      <p:ext uri="{BB962C8B-B14F-4D97-AF65-F5344CB8AC3E}">
        <p14:creationId xmlns:p14="http://schemas.microsoft.com/office/powerpoint/2010/main" val="1514919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476E1-1874-1A32-D292-8EE9A2AE2EB6}"/>
              </a:ext>
            </a:extLst>
          </p:cNvPr>
          <p:cNvSpPr>
            <a:spLocks noGrp="1"/>
          </p:cNvSpPr>
          <p:nvPr>
            <p:ph type="title"/>
          </p:nvPr>
        </p:nvSpPr>
        <p:spPr/>
        <p:txBody>
          <a:bodyPr>
            <a:normAutofit/>
          </a:bodyPr>
          <a:lstStyle/>
          <a:p>
            <a:r>
              <a:rPr lang="en-US" sz="3200" b="1">
                <a:latin typeface="+mn-lt"/>
              </a:rPr>
              <a:t>Sexual Health Outreach Presenter</a:t>
            </a:r>
          </a:p>
        </p:txBody>
      </p:sp>
      <p:sp>
        <p:nvSpPr>
          <p:cNvPr id="3" name="Content Placeholder 2">
            <a:extLst>
              <a:ext uri="{FF2B5EF4-FFF2-40B4-BE49-F238E27FC236}">
                <a16:creationId xmlns:a16="http://schemas.microsoft.com/office/drawing/2014/main" id="{E1F13DFF-46AA-6370-01E9-A5E1B1B387A8}"/>
              </a:ext>
            </a:extLst>
          </p:cNvPr>
          <p:cNvSpPr>
            <a:spLocks noGrp="1"/>
          </p:cNvSpPr>
          <p:nvPr>
            <p:ph sz="half" idx="1"/>
          </p:nvPr>
        </p:nvSpPr>
        <p:spPr/>
        <p:txBody>
          <a:bodyPr>
            <a:normAutofit/>
          </a:bodyPr>
          <a:lstStyle/>
          <a:p>
            <a:pPr marL="0" indent="0">
              <a:buNone/>
            </a:pPr>
            <a:r>
              <a:rPr lang="en-AU" sz="1400" b="1">
                <a:effectLst/>
              </a:rPr>
              <a:t>About You</a:t>
            </a:r>
          </a:p>
          <a:p>
            <a:r>
              <a:rPr lang="en-AU" sz="1400">
                <a:effectLst/>
              </a:rPr>
              <a:t>You are someone who loves presenting and interacting with others. You are a people person’ and you believe passionately that educating young people about these topics is crucial and want to make a difference. </a:t>
            </a:r>
          </a:p>
          <a:p>
            <a:r>
              <a:rPr lang="en-AU" sz="1400">
                <a:effectLst/>
              </a:rPr>
              <a:t>While you are a dynamic, energetic person, you can also read the room and be sensitive when required (some of these topics are sensitive). You have excellent emotional intelligence. </a:t>
            </a:r>
          </a:p>
          <a:p>
            <a:r>
              <a:rPr lang="en-AU" sz="1400">
                <a:effectLst/>
              </a:rPr>
              <a:t>You are excellent at reading and retaining scripts (perhaps you are an actor or maybe you're someone who has loved doing debating or school plays; you are an entertainer). </a:t>
            </a:r>
          </a:p>
          <a:p>
            <a:r>
              <a:rPr lang="en-AU" sz="1400">
                <a:effectLst/>
              </a:rPr>
              <a:t>While our presentations contain essential information for young people to help them learn and be safe, as well as develop their health and wellbeing, we know that learning happens best when people are engaged and that it's ok to have fun while learning. </a:t>
            </a:r>
          </a:p>
        </p:txBody>
      </p:sp>
      <p:sp>
        <p:nvSpPr>
          <p:cNvPr id="4" name="Content Placeholder 3">
            <a:extLst>
              <a:ext uri="{FF2B5EF4-FFF2-40B4-BE49-F238E27FC236}">
                <a16:creationId xmlns:a16="http://schemas.microsoft.com/office/drawing/2014/main" id="{BD55AA6E-9B3D-7CFF-7DEE-EE1A5569CE03}"/>
              </a:ext>
            </a:extLst>
          </p:cNvPr>
          <p:cNvSpPr>
            <a:spLocks noGrp="1"/>
          </p:cNvSpPr>
          <p:nvPr>
            <p:ph sz="half" idx="2"/>
          </p:nvPr>
        </p:nvSpPr>
        <p:spPr/>
        <p:txBody>
          <a:bodyPr>
            <a:normAutofit/>
          </a:bodyPr>
          <a:lstStyle/>
          <a:p>
            <a:pPr marL="0" indent="0">
              <a:buNone/>
            </a:pPr>
            <a:r>
              <a:rPr lang="en-AU" sz="1400" b="1">
                <a:effectLst/>
              </a:rPr>
              <a:t>Key Selection Criteria</a:t>
            </a:r>
          </a:p>
          <a:p>
            <a:r>
              <a:rPr lang="en-AU" sz="1400">
                <a:effectLst/>
              </a:rPr>
              <a:t>Confident and comfortable public speaker </a:t>
            </a:r>
          </a:p>
          <a:p>
            <a:r>
              <a:rPr lang="en-AU" sz="1400">
                <a:effectLst/>
              </a:rPr>
              <a:t>Ability to manage large groups </a:t>
            </a:r>
          </a:p>
          <a:p>
            <a:r>
              <a:rPr lang="en-AU" sz="1400">
                <a:effectLst/>
              </a:rPr>
              <a:t>Passionate about working with young people in an authentic and engaging manner </a:t>
            </a:r>
          </a:p>
          <a:p>
            <a:r>
              <a:rPr lang="en-AU" sz="1400">
                <a:effectLst/>
              </a:rPr>
              <a:t>High level of communication and interpersonal skills</a:t>
            </a:r>
          </a:p>
          <a:p>
            <a:r>
              <a:rPr lang="en-AU" sz="1400" i="1"/>
              <a:t>Desirable: </a:t>
            </a:r>
            <a:r>
              <a:rPr lang="en-AU" sz="1400"/>
              <a:t>Qualifications in health or related field</a:t>
            </a:r>
            <a:br>
              <a:rPr lang="en-AU" sz="1400">
                <a:effectLst/>
              </a:rPr>
            </a:br>
            <a:endParaRPr lang="en-US" sz="1400"/>
          </a:p>
        </p:txBody>
      </p:sp>
    </p:spTree>
    <p:extLst>
      <p:ext uri="{BB962C8B-B14F-4D97-AF65-F5344CB8AC3E}">
        <p14:creationId xmlns:p14="http://schemas.microsoft.com/office/powerpoint/2010/main" val="1167297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A1AC4-67DC-E569-813E-C91D19E71664}"/>
              </a:ext>
            </a:extLst>
          </p:cNvPr>
          <p:cNvSpPr>
            <a:spLocks noGrp="1"/>
          </p:cNvSpPr>
          <p:nvPr>
            <p:ph type="title"/>
          </p:nvPr>
        </p:nvSpPr>
        <p:spPr/>
        <p:txBody>
          <a:bodyPr>
            <a:normAutofit/>
          </a:bodyPr>
          <a:lstStyle/>
          <a:p>
            <a:r>
              <a:rPr lang="en-US" sz="3200" b="1">
                <a:latin typeface="+mn-lt"/>
              </a:rPr>
              <a:t>UX Designer</a:t>
            </a:r>
          </a:p>
        </p:txBody>
      </p:sp>
      <p:sp>
        <p:nvSpPr>
          <p:cNvPr id="3" name="Content Placeholder 2">
            <a:extLst>
              <a:ext uri="{FF2B5EF4-FFF2-40B4-BE49-F238E27FC236}">
                <a16:creationId xmlns:a16="http://schemas.microsoft.com/office/drawing/2014/main" id="{3AC2A039-C67B-A18F-51B5-746C7F6F507F}"/>
              </a:ext>
            </a:extLst>
          </p:cNvPr>
          <p:cNvSpPr>
            <a:spLocks noGrp="1"/>
          </p:cNvSpPr>
          <p:nvPr>
            <p:ph sz="half" idx="1"/>
          </p:nvPr>
        </p:nvSpPr>
        <p:spPr/>
        <p:txBody>
          <a:bodyPr>
            <a:noAutofit/>
          </a:bodyPr>
          <a:lstStyle/>
          <a:p>
            <a:pPr marL="0" indent="0" fontAlgn="base">
              <a:buNone/>
            </a:pPr>
            <a:r>
              <a:rPr lang="en-AU" sz="1400" b="1">
                <a:solidFill>
                  <a:srgbClr val="000000"/>
                </a:solidFill>
                <a:effectLst/>
                <a:ea typeface="Times New Roman" panose="02020603050405020304" pitchFamily="18" charset="0"/>
              </a:rPr>
              <a:t>The Role</a:t>
            </a:r>
          </a:p>
          <a:p>
            <a:pPr marL="0" indent="0" fontAlgn="base">
              <a:buNone/>
            </a:pPr>
            <a:r>
              <a:rPr lang="en-AU" sz="1400">
                <a:effectLst/>
                <a:ea typeface="Times New Roman" panose="02020603050405020304" pitchFamily="18" charset="0"/>
              </a:rPr>
              <a:t>The UX designers will scaffold the user experience from concept to execution, to deliver exceptional user experiences. </a:t>
            </a:r>
          </a:p>
          <a:p>
            <a:pPr fontAlgn="base"/>
            <a:r>
              <a:rPr lang="en-AU" sz="1400">
                <a:effectLst/>
                <a:ea typeface="Times New Roman" panose="02020603050405020304" pitchFamily="18" charset="0"/>
              </a:rPr>
              <a:t>Support the end-to-end design process, from user research and ideation through to prototyping and final UI design.</a:t>
            </a:r>
          </a:p>
          <a:p>
            <a:pPr fontAlgn="base"/>
            <a:r>
              <a:rPr lang="en-AU" sz="1400">
                <a:effectLst/>
                <a:ea typeface="Times New Roman" panose="02020603050405020304" pitchFamily="18" charset="0"/>
              </a:rPr>
              <a:t>Conduct user research, including interviews, surveys, usability testing and analytics, to understand user behaviours, needs and pain points.</a:t>
            </a:r>
          </a:p>
          <a:p>
            <a:pPr fontAlgn="base"/>
            <a:r>
              <a:rPr lang="en-AU" sz="1400">
                <a:effectLst/>
                <a:ea typeface="Times New Roman" panose="02020603050405020304" pitchFamily="18" charset="0"/>
              </a:rPr>
              <a:t>Advocate for human-centred design principles and champion the importance of design throughout the organisation.</a:t>
            </a:r>
          </a:p>
          <a:p>
            <a:pPr fontAlgn="base"/>
            <a:r>
              <a:rPr lang="en-AU" sz="1400">
                <a:effectLst/>
                <a:ea typeface="Times New Roman" panose="02020603050405020304" pitchFamily="18" charset="0"/>
              </a:rPr>
              <a:t>Translate user insights and business requirements into personas, user journey maps, and interactive hi-fidelity prototypes to effectively communicate design concepts and interactions.</a:t>
            </a:r>
          </a:p>
          <a:p>
            <a:pPr fontAlgn="base"/>
            <a:r>
              <a:rPr lang="en-AU" sz="1400">
                <a:effectLst/>
                <a:ea typeface="Times New Roman" panose="02020603050405020304" pitchFamily="18" charset="0"/>
              </a:rPr>
              <a:t>Develop test cases and supporting data using provided user stories, UX designs and other sources of information.</a:t>
            </a:r>
          </a:p>
          <a:p>
            <a:pPr fontAlgn="base"/>
            <a:r>
              <a:rPr lang="en-AU" sz="1400">
                <a:effectLst/>
                <a:ea typeface="Times New Roman" panose="02020603050405020304" pitchFamily="18" charset="0"/>
              </a:rPr>
              <a:t>Build and sustain effective working relationships with team members.</a:t>
            </a:r>
          </a:p>
          <a:p>
            <a:pPr fontAlgn="base"/>
            <a:r>
              <a:rPr lang="en-AU" sz="1400">
                <a:effectLst/>
                <a:ea typeface="Times New Roman" panose="02020603050405020304" pitchFamily="18" charset="0"/>
              </a:rPr>
              <a:t>Engage with relevant stakeholders and understand their expectations and concerns.</a:t>
            </a:r>
          </a:p>
          <a:p>
            <a:pPr marL="0" indent="0" fontAlgn="base">
              <a:buNone/>
            </a:pPr>
            <a:endParaRPr lang="en-AU" sz="1400">
              <a:effectLst/>
              <a:ea typeface="Times New Roman" panose="02020603050405020304" pitchFamily="18" charset="0"/>
            </a:endParaRPr>
          </a:p>
          <a:p>
            <a:pPr marL="0" indent="0" fontAlgn="base">
              <a:buNone/>
            </a:pPr>
            <a:endParaRPr lang="en-AU" sz="1400">
              <a:effectLst/>
              <a:ea typeface="Times New Roman" panose="02020603050405020304" pitchFamily="18" charset="0"/>
            </a:endParaRPr>
          </a:p>
        </p:txBody>
      </p:sp>
      <p:sp>
        <p:nvSpPr>
          <p:cNvPr id="4" name="Content Placeholder 3">
            <a:extLst>
              <a:ext uri="{FF2B5EF4-FFF2-40B4-BE49-F238E27FC236}">
                <a16:creationId xmlns:a16="http://schemas.microsoft.com/office/drawing/2014/main" id="{9427687A-F98D-F21D-96EC-BF98FCAFA267}"/>
              </a:ext>
            </a:extLst>
          </p:cNvPr>
          <p:cNvSpPr>
            <a:spLocks noGrp="1"/>
          </p:cNvSpPr>
          <p:nvPr>
            <p:ph sz="half" idx="2"/>
          </p:nvPr>
        </p:nvSpPr>
        <p:spPr/>
        <p:txBody>
          <a:bodyPr>
            <a:normAutofit fontScale="40000" lnSpcReduction="20000"/>
          </a:bodyPr>
          <a:lstStyle/>
          <a:p>
            <a:pPr marL="0" indent="0" fontAlgn="base">
              <a:buNone/>
            </a:pPr>
            <a:r>
              <a:rPr lang="en-AU" sz="3500" b="1">
                <a:effectLst/>
                <a:ea typeface="Times New Roman" panose="02020603050405020304" pitchFamily="18" charset="0"/>
              </a:rPr>
              <a:t>Our Ideal Candidate</a:t>
            </a:r>
            <a:endParaRPr lang="en-AU" sz="3500">
              <a:effectLst/>
              <a:ea typeface="Times New Roman" panose="02020603050405020304" pitchFamily="18" charset="0"/>
            </a:endParaRPr>
          </a:p>
          <a:p>
            <a:pPr fontAlgn="base"/>
            <a:r>
              <a:rPr lang="en-AU" sz="3500">
                <a:effectLst/>
                <a:ea typeface="Times New Roman" panose="02020603050405020304" pitchFamily="18" charset="0"/>
              </a:rPr>
              <a:t>We are seeking applicants to perform a variety of UX and software testing roles. Successful candidates will be required to work independently as well as part of larger teams.</a:t>
            </a:r>
          </a:p>
          <a:p>
            <a:pPr marL="0" indent="0" fontAlgn="base">
              <a:buNone/>
            </a:pPr>
            <a:endParaRPr lang="en-AU" sz="3500" b="1">
              <a:effectLst/>
              <a:ea typeface="Times New Roman" panose="02020603050405020304" pitchFamily="18" charset="0"/>
            </a:endParaRPr>
          </a:p>
          <a:p>
            <a:pPr marL="0" indent="0" fontAlgn="base">
              <a:buNone/>
            </a:pPr>
            <a:r>
              <a:rPr lang="en-AU" sz="3500" b="1">
                <a:effectLst/>
                <a:ea typeface="Times New Roman" panose="02020603050405020304" pitchFamily="18" charset="0"/>
              </a:rPr>
              <a:t>Desirable Qualifications, Experience or Training</a:t>
            </a:r>
            <a:endParaRPr lang="en-AU" sz="3500">
              <a:effectLst/>
              <a:ea typeface="Times New Roman" panose="02020603050405020304" pitchFamily="18" charset="0"/>
            </a:endParaRPr>
          </a:p>
          <a:p>
            <a:pPr marL="0" indent="0" fontAlgn="base">
              <a:buNone/>
            </a:pPr>
            <a:r>
              <a:rPr lang="en-AU" sz="3500">
                <a:effectLst/>
                <a:ea typeface="Times New Roman" panose="02020603050405020304" pitchFamily="18" charset="0"/>
              </a:rPr>
              <a:t>Experience in the following areas is highly desirable:</a:t>
            </a:r>
          </a:p>
          <a:p>
            <a:pPr marL="342900" lvl="0" indent="-342900" fontAlgn="base">
              <a:buSzPts val="1000"/>
              <a:buFont typeface="Symbol" pitchFamily="2" charset="2"/>
              <a:buChar char=""/>
              <a:tabLst>
                <a:tab pos="457200" algn="l"/>
              </a:tabLst>
            </a:pPr>
            <a:r>
              <a:rPr lang="en-AU" sz="3500">
                <a:effectLst/>
                <a:ea typeface="Times New Roman" panose="02020603050405020304" pitchFamily="18" charset="0"/>
              </a:rPr>
              <a:t>Professional experience in UX/UI design.</a:t>
            </a:r>
          </a:p>
          <a:p>
            <a:pPr marL="342900" indent="-342900" fontAlgn="base">
              <a:buSzPts val="1000"/>
              <a:buFont typeface="Symbol" pitchFamily="2" charset="2"/>
              <a:buChar char=""/>
              <a:tabLst>
                <a:tab pos="457200" algn="l"/>
              </a:tabLst>
            </a:pPr>
            <a:r>
              <a:rPr lang="en-AU" sz="3500">
                <a:effectLst/>
                <a:ea typeface="Times New Roman" panose="02020603050405020304" pitchFamily="18" charset="0"/>
              </a:rPr>
              <a:t>Training and experience in conducting user research including interviews, surveys, usability testing.</a:t>
            </a:r>
          </a:p>
          <a:p>
            <a:pPr marL="342900" indent="-342900" fontAlgn="base">
              <a:buSzPts val="1000"/>
              <a:buFont typeface="Symbol" pitchFamily="2" charset="2"/>
              <a:buChar char=""/>
              <a:tabLst>
                <a:tab pos="457200" algn="l"/>
              </a:tabLst>
            </a:pPr>
            <a:r>
              <a:rPr lang="en-AU" sz="3500">
                <a:ea typeface="Times New Roman" panose="02020603050405020304" pitchFamily="18" charset="0"/>
              </a:rPr>
              <a:t>Experience with data analysis including quantitative and qualitative.</a:t>
            </a:r>
            <a:endParaRPr lang="en-AU" sz="35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3500">
                <a:effectLst/>
                <a:ea typeface="Times New Roman" panose="02020603050405020304" pitchFamily="18" charset="0"/>
              </a:rPr>
              <a:t>Portfolio showcasing a diverse range of successful user-centred design projects.</a:t>
            </a:r>
          </a:p>
          <a:p>
            <a:pPr marL="342900" lvl="0" indent="-342900" fontAlgn="base">
              <a:buSzPts val="1000"/>
              <a:buFont typeface="Symbol" pitchFamily="2" charset="2"/>
              <a:buChar char=""/>
              <a:tabLst>
                <a:tab pos="457200" algn="l"/>
              </a:tabLst>
            </a:pPr>
            <a:r>
              <a:rPr lang="en-AU" sz="3500">
                <a:effectLst/>
                <a:ea typeface="Times New Roman" panose="02020603050405020304" pitchFamily="18" charset="0"/>
              </a:rPr>
              <a:t>In-depth knowledge of user-centred design principles.</a:t>
            </a:r>
          </a:p>
          <a:p>
            <a:pPr marL="342900" lvl="0" indent="-342900" fontAlgn="base">
              <a:buSzPts val="1000"/>
              <a:buFont typeface="Symbol" pitchFamily="2" charset="2"/>
              <a:buChar char=""/>
              <a:tabLst>
                <a:tab pos="457200" algn="l"/>
              </a:tabLst>
            </a:pPr>
            <a:r>
              <a:rPr lang="en-AU" sz="3500">
                <a:effectLst/>
                <a:ea typeface="Times New Roman" panose="02020603050405020304" pitchFamily="18" charset="0"/>
              </a:rPr>
              <a:t>Excellent communication and collaboration skills and the ability to be a strong advocate for the user.</a:t>
            </a:r>
          </a:p>
          <a:p>
            <a:endParaRPr lang="en-US"/>
          </a:p>
        </p:txBody>
      </p:sp>
    </p:spTree>
    <p:extLst>
      <p:ext uri="{BB962C8B-B14F-4D97-AF65-F5344CB8AC3E}">
        <p14:creationId xmlns:p14="http://schemas.microsoft.com/office/powerpoint/2010/main" val="3347061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A706C-409F-6CEC-9CF3-E2A8D0692049}"/>
              </a:ext>
            </a:extLst>
          </p:cNvPr>
          <p:cNvSpPr>
            <a:spLocks noGrp="1"/>
          </p:cNvSpPr>
          <p:nvPr>
            <p:ph type="title"/>
          </p:nvPr>
        </p:nvSpPr>
        <p:spPr/>
        <p:txBody>
          <a:bodyPr>
            <a:normAutofit/>
          </a:bodyPr>
          <a:lstStyle/>
          <a:p>
            <a:r>
              <a:rPr lang="en-AU" sz="3200"/>
              <a:t>Learning &amp; Development Specialist</a:t>
            </a:r>
            <a:endParaRPr lang="en-US" sz="3200"/>
          </a:p>
        </p:txBody>
      </p:sp>
      <p:sp>
        <p:nvSpPr>
          <p:cNvPr id="3" name="Content Placeholder 2">
            <a:extLst>
              <a:ext uri="{FF2B5EF4-FFF2-40B4-BE49-F238E27FC236}">
                <a16:creationId xmlns:a16="http://schemas.microsoft.com/office/drawing/2014/main" id="{9F7C4653-5D5C-D4D2-EC18-150ECC0847EE}"/>
              </a:ext>
            </a:extLst>
          </p:cNvPr>
          <p:cNvSpPr>
            <a:spLocks noGrp="1"/>
          </p:cNvSpPr>
          <p:nvPr>
            <p:ph sz="half" idx="1"/>
          </p:nvPr>
        </p:nvSpPr>
        <p:spPr/>
        <p:txBody>
          <a:bodyPr>
            <a:noAutofit/>
          </a:bodyPr>
          <a:lstStyle/>
          <a:p>
            <a:pPr marL="0" indent="0" fontAlgn="base">
              <a:buNone/>
            </a:pPr>
            <a:r>
              <a:rPr lang="en-AU" sz="1400">
                <a:solidFill>
                  <a:srgbClr val="000000"/>
                </a:solidFill>
                <a:effectLst/>
                <a:ea typeface="Times New Roman" panose="02020603050405020304" pitchFamily="18" charset="0"/>
              </a:rPr>
              <a:t>We are purpose-led and are committed to empowering our community to thrive. Our community includes our employees, and we know what is important to them, because we asked! </a:t>
            </a:r>
          </a:p>
          <a:p>
            <a:pPr marL="0" indent="0" fontAlgn="base">
              <a:buNone/>
            </a:pPr>
            <a:r>
              <a:rPr lang="en-AU" sz="1400" b="1">
                <a:solidFill>
                  <a:srgbClr val="000000"/>
                </a:solidFill>
                <a:effectLst/>
                <a:ea typeface="Times New Roman" panose="02020603050405020304" pitchFamily="18" charset="0"/>
              </a:rPr>
              <a:t>The role and what we are looking for</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As a Learning &amp; Development Specialist you will be responsible to work closely with stakeholders to understand their learning needs. </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You will be a key contributor in the enablement and delivery of targeted and engaging learning across our business. </a:t>
            </a:r>
            <a:endParaRPr lang="en-AU" sz="1400">
              <a:effectLst/>
              <a:ea typeface="Times New Roman" panose="02020603050405020304" pitchFamily="18" charset="0"/>
            </a:endParaRPr>
          </a:p>
          <a:p>
            <a:pPr fontAlgn="base"/>
            <a:r>
              <a:rPr lang="en-AU" sz="1400" b="1">
                <a:solidFill>
                  <a:srgbClr val="000000"/>
                </a:solidFill>
                <a:effectLst/>
                <a:ea typeface="Times New Roman" panose="02020603050405020304" pitchFamily="18" charset="0"/>
              </a:rPr>
              <a:t>Responsibilities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Provide specialist learning advice and solutions to managers by being proactive and asking questions.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Develop and coach managers to support and encourage learning in the business.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Use feedback from stakeholders to continuously improve the L&amp;D service and find new and better ways to operate.</a:t>
            </a:r>
          </a:p>
          <a:p>
            <a:pPr fontAlgn="base"/>
            <a:r>
              <a:rPr lang="en-AU" sz="1400">
                <a:solidFill>
                  <a:srgbClr val="000000"/>
                </a:solidFill>
                <a:effectLst/>
                <a:ea typeface="Times New Roman" panose="02020603050405020304" pitchFamily="18" charset="0"/>
              </a:rPr>
              <a:t>Design, facilitate, and implement high quality learning programs to meet organisational and employee needs.</a:t>
            </a:r>
            <a:endParaRPr lang="en-AU" sz="1400">
              <a:effectLst/>
              <a:ea typeface="Times New Roman" panose="02020603050405020304" pitchFamily="18" charset="0"/>
            </a:endParaRPr>
          </a:p>
          <a:p>
            <a:endParaRPr lang="en-US" sz="1400"/>
          </a:p>
        </p:txBody>
      </p:sp>
      <p:sp>
        <p:nvSpPr>
          <p:cNvPr id="4" name="Content Placeholder 3">
            <a:extLst>
              <a:ext uri="{FF2B5EF4-FFF2-40B4-BE49-F238E27FC236}">
                <a16:creationId xmlns:a16="http://schemas.microsoft.com/office/drawing/2014/main" id="{F80C65FF-5362-02A2-2A0E-0D39B3606385}"/>
              </a:ext>
            </a:extLst>
          </p:cNvPr>
          <p:cNvSpPr>
            <a:spLocks noGrp="1"/>
          </p:cNvSpPr>
          <p:nvPr>
            <p:ph sz="half" idx="2"/>
          </p:nvPr>
        </p:nvSpPr>
        <p:spPr/>
        <p:txBody>
          <a:bodyPr>
            <a:noAutofit/>
          </a:bodyPr>
          <a:lstStyle/>
          <a:p>
            <a:pPr fontAlgn="base"/>
            <a:r>
              <a:rPr lang="en-AU" sz="1400">
                <a:solidFill>
                  <a:srgbClr val="000000"/>
                </a:solidFill>
                <a:effectLst/>
                <a:ea typeface="Times New Roman" panose="02020603050405020304" pitchFamily="18" charset="0"/>
              </a:rPr>
              <a:t>Create training manuals, workshop materials and other documentation to support training delivery.</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Facilitate engaging training sessions, in both virtual, blended and classroom environments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Work within a team of L&amp;D Specialist’s to develop engaging, online learning content to support training delivery.</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Collaborate with subject matter experts in the business to develop training content.</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Research and procure external training programs to address competency gaps.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Identify and analyse training needs and gaps in consultation with the business to understand where high value training opportunities exist.</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Design training profiles in consultation with stakeholders, identifying both mandatory and role specific training.</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Provide ongoing reporting and analysis of L&amp;D activities.</a:t>
            </a:r>
            <a:endParaRPr lang="en-AU" sz="1400">
              <a:effectLst/>
              <a:ea typeface="Times New Roman" panose="02020603050405020304" pitchFamily="18" charset="0"/>
            </a:endParaRPr>
          </a:p>
          <a:p>
            <a:pPr marL="0" indent="0" fontAlgn="base">
              <a:buNone/>
            </a:pPr>
            <a:r>
              <a:rPr lang="en-AU" sz="1400" b="1">
                <a:solidFill>
                  <a:srgbClr val="000000"/>
                </a:solidFill>
                <a:effectLst/>
                <a:ea typeface="Times New Roman" panose="02020603050405020304" pitchFamily="18" charset="0"/>
              </a:rPr>
              <a:t>Qualifications</a:t>
            </a:r>
            <a:endParaRPr lang="en-AU" sz="1400">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Tertiary qualified in learning and development, HR or similar.</a:t>
            </a:r>
            <a:endParaRPr lang="en-AU" sz="1400">
              <a:effectLst/>
              <a:ea typeface="Times New Roman" panose="02020603050405020304" pitchFamily="18" charset="0"/>
            </a:endParaRPr>
          </a:p>
          <a:p>
            <a:endParaRPr lang="en-US" sz="1400"/>
          </a:p>
        </p:txBody>
      </p:sp>
    </p:spTree>
    <p:extLst>
      <p:ext uri="{BB962C8B-B14F-4D97-AF65-F5344CB8AC3E}">
        <p14:creationId xmlns:p14="http://schemas.microsoft.com/office/powerpoint/2010/main" val="4238608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8EBEB-FB36-029A-5997-FC1192FF26B0}"/>
              </a:ext>
            </a:extLst>
          </p:cNvPr>
          <p:cNvSpPr>
            <a:spLocks noGrp="1"/>
          </p:cNvSpPr>
          <p:nvPr>
            <p:ph type="title"/>
          </p:nvPr>
        </p:nvSpPr>
        <p:spPr/>
        <p:txBody>
          <a:bodyPr>
            <a:normAutofit/>
          </a:bodyPr>
          <a:lstStyle/>
          <a:p>
            <a:r>
              <a:rPr lang="en-AU" sz="3200"/>
              <a:t>Warehouse Management Systems Administrator</a:t>
            </a:r>
            <a:endParaRPr lang="en-US" sz="3200"/>
          </a:p>
        </p:txBody>
      </p:sp>
      <p:sp>
        <p:nvSpPr>
          <p:cNvPr id="3" name="Content Placeholder 2">
            <a:extLst>
              <a:ext uri="{FF2B5EF4-FFF2-40B4-BE49-F238E27FC236}">
                <a16:creationId xmlns:a16="http://schemas.microsoft.com/office/drawing/2014/main" id="{19F19C78-9D37-5DF4-CBA4-C106C63FCA58}"/>
              </a:ext>
            </a:extLst>
          </p:cNvPr>
          <p:cNvSpPr>
            <a:spLocks noGrp="1"/>
          </p:cNvSpPr>
          <p:nvPr>
            <p:ph sz="half" idx="1"/>
          </p:nvPr>
        </p:nvSpPr>
        <p:spPr/>
        <p:txBody>
          <a:bodyPr>
            <a:noAutofit/>
          </a:bodyPr>
          <a:lstStyle/>
          <a:p>
            <a:pPr marL="0" indent="0" fontAlgn="base">
              <a:buNone/>
            </a:pPr>
            <a:r>
              <a:rPr lang="en-AU" sz="1400">
                <a:solidFill>
                  <a:srgbClr val="000000"/>
                </a:solidFill>
                <a:effectLst/>
                <a:ea typeface="Times New Roman" panose="02020603050405020304" pitchFamily="18" charset="0"/>
              </a:rPr>
              <a:t>An exciting opportunity exists for a Warehouse Management Systems Administrator to join our team. We are looking for an energetic individual who is hungry to develop their career further in the Transport and Logistics Industry. </a:t>
            </a:r>
          </a:p>
          <a:p>
            <a:pPr marL="0" indent="0" fontAlgn="base">
              <a:buNone/>
            </a:pPr>
            <a:endParaRPr lang="en-AU" sz="1400">
              <a:solidFill>
                <a:srgbClr val="000000"/>
              </a:solidFill>
              <a:effectLst/>
              <a:ea typeface="Times New Roman" panose="02020603050405020304" pitchFamily="18" charset="0"/>
            </a:endParaRPr>
          </a:p>
          <a:p>
            <a:pPr marL="0" indent="0" fontAlgn="base">
              <a:buNone/>
            </a:pPr>
            <a:r>
              <a:rPr lang="en-AU" sz="1400" b="1">
                <a:solidFill>
                  <a:srgbClr val="000000"/>
                </a:solidFill>
                <a:effectLst/>
                <a:ea typeface="Times New Roman" panose="02020603050405020304" pitchFamily="18" charset="0"/>
              </a:rPr>
              <a:t>Primary Responsibilities </a:t>
            </a:r>
            <a:endParaRPr lang="en-AU" sz="1400">
              <a:solidFill>
                <a:srgbClr val="000000"/>
              </a:solidFill>
              <a:effectLst/>
              <a:ea typeface="Times New Roman" panose="02020603050405020304" pitchFamily="18" charset="0"/>
            </a:endParaRPr>
          </a:p>
          <a:p>
            <a:pPr fontAlgn="base"/>
            <a:r>
              <a:rPr lang="en-AU" sz="1400">
                <a:solidFill>
                  <a:srgbClr val="000000"/>
                </a:solidFill>
                <a:effectLst/>
                <a:ea typeface="Times New Roman" panose="02020603050405020304" pitchFamily="18" charset="0"/>
              </a:rPr>
              <a:t>Management of data integrity, system performance, and user activity</a:t>
            </a:r>
          </a:p>
          <a:p>
            <a:pPr fontAlgn="base"/>
            <a:r>
              <a:rPr lang="en-AU" sz="1400">
                <a:solidFill>
                  <a:srgbClr val="000000"/>
                </a:solidFill>
                <a:effectLst/>
                <a:ea typeface="Times New Roman" panose="02020603050405020304" pitchFamily="18" charset="0"/>
              </a:rPr>
              <a:t>Create reports/ dashboards and data analysis</a:t>
            </a:r>
          </a:p>
          <a:p>
            <a:pPr fontAlgn="base"/>
            <a:r>
              <a:rPr lang="en-AU" sz="1400">
                <a:solidFill>
                  <a:srgbClr val="000000"/>
                </a:solidFill>
                <a:effectLst/>
                <a:ea typeface="Times New Roman" panose="02020603050405020304" pitchFamily="18" charset="0"/>
              </a:rPr>
              <a:t>Continuous improvement of our service delivery by proactively working with the team</a:t>
            </a:r>
          </a:p>
          <a:p>
            <a:pPr fontAlgn="base"/>
            <a:r>
              <a:rPr lang="en-AU" sz="1400">
                <a:solidFill>
                  <a:srgbClr val="000000"/>
                </a:solidFill>
                <a:effectLst/>
                <a:ea typeface="Times New Roman" panose="02020603050405020304" pitchFamily="18" charset="0"/>
              </a:rPr>
              <a:t>Liaising with third party development teams</a:t>
            </a:r>
          </a:p>
          <a:p>
            <a:pPr fontAlgn="base"/>
            <a:r>
              <a:rPr lang="en-AU" sz="1400">
                <a:solidFill>
                  <a:srgbClr val="000000"/>
                </a:solidFill>
                <a:effectLst/>
                <a:ea typeface="Times New Roman" panose="02020603050405020304" pitchFamily="18" charset="0"/>
              </a:rPr>
              <a:t>Guide end users on usage, security, access, and tweaking of application for operational use</a:t>
            </a:r>
          </a:p>
          <a:p>
            <a:pPr fontAlgn="base"/>
            <a:r>
              <a:rPr lang="en-AU" sz="1400">
                <a:solidFill>
                  <a:srgbClr val="000000"/>
                </a:solidFill>
                <a:effectLst/>
                <a:ea typeface="Times New Roman" panose="02020603050405020304" pitchFamily="18" charset="0"/>
              </a:rPr>
              <a:t>Monitor, assess, fix and update system issues</a:t>
            </a:r>
          </a:p>
          <a:p>
            <a:pPr fontAlgn="base"/>
            <a:r>
              <a:rPr lang="en-AU" sz="1400">
                <a:solidFill>
                  <a:srgbClr val="000000"/>
                </a:solidFill>
                <a:effectLst/>
                <a:ea typeface="Times New Roman" panose="02020603050405020304" pitchFamily="18" charset="0"/>
              </a:rPr>
              <a:t>Data Clean-up</a:t>
            </a:r>
          </a:p>
          <a:p>
            <a:pPr marL="0" indent="0" fontAlgn="base">
              <a:buNone/>
            </a:pPr>
            <a:endParaRPr lang="en-AU" sz="1400">
              <a:solidFill>
                <a:srgbClr val="000000"/>
              </a:solidFill>
              <a:effectLst/>
              <a:ea typeface="Times New Roman" panose="02020603050405020304" pitchFamily="18" charset="0"/>
            </a:endParaRPr>
          </a:p>
          <a:p>
            <a:pPr marL="0" indent="0" fontAlgn="base">
              <a:buNone/>
            </a:pPr>
            <a:endParaRPr lang="en-AU" sz="1400">
              <a:solidFill>
                <a:srgbClr val="000000"/>
              </a:solidFill>
              <a:effectLst/>
              <a:ea typeface="Times New Roman" panose="02020603050405020304" pitchFamily="18" charset="0"/>
            </a:endParaRPr>
          </a:p>
        </p:txBody>
      </p:sp>
      <p:sp>
        <p:nvSpPr>
          <p:cNvPr id="4" name="Content Placeholder 3">
            <a:extLst>
              <a:ext uri="{FF2B5EF4-FFF2-40B4-BE49-F238E27FC236}">
                <a16:creationId xmlns:a16="http://schemas.microsoft.com/office/drawing/2014/main" id="{F35C5FE0-F409-9B4B-9F03-581FB205A2C5}"/>
              </a:ext>
            </a:extLst>
          </p:cNvPr>
          <p:cNvSpPr>
            <a:spLocks noGrp="1"/>
          </p:cNvSpPr>
          <p:nvPr>
            <p:ph sz="half" idx="2"/>
          </p:nvPr>
        </p:nvSpPr>
        <p:spPr/>
        <p:txBody>
          <a:bodyPr>
            <a:normAutofit/>
          </a:bodyPr>
          <a:lstStyle/>
          <a:p>
            <a:pPr marL="0" indent="0" fontAlgn="base">
              <a:buNone/>
            </a:pPr>
            <a:r>
              <a:rPr lang="en-AU" sz="1400">
                <a:solidFill>
                  <a:srgbClr val="000000"/>
                </a:solidFill>
                <a:effectLst/>
                <a:ea typeface="Times New Roman" panose="02020603050405020304" pitchFamily="18" charset="0"/>
              </a:rPr>
              <a:t>To be considered for this role you must be able to demonstrate:</a:t>
            </a:r>
            <a:endParaRPr lang="en-AU" sz="1400">
              <a:effectLst/>
              <a:ea typeface="Times New Roman" panose="02020603050405020304" pitchFamily="18" charset="0"/>
            </a:endParaRP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Exceptional attention to detail and tenacious attitude towards ensuring data accuracy</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Experience with similar systems</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Solutions orientated with a collaborative proactive approach</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Loves to deliver for the team and for customers</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Proven ability to take initiative and responsibility for completeness of work</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Accountable, self-motivated, organised, and methodical</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Excellent communication (written and oral) and interpersonal skills</a:t>
            </a:r>
          </a:p>
          <a:p>
            <a:pPr marL="342900" lvl="0" indent="-342900" fontAlgn="base">
              <a:buSzPts val="1000"/>
              <a:buFont typeface="Symbol" pitchFamily="2" charset="2"/>
              <a:buChar char=""/>
              <a:tabLst>
                <a:tab pos="457200" algn="l"/>
              </a:tabLst>
            </a:pPr>
            <a:r>
              <a:rPr lang="en-AU" sz="1400">
                <a:solidFill>
                  <a:srgbClr val="000000"/>
                </a:solidFill>
                <a:effectLst/>
                <a:ea typeface="Times New Roman" panose="02020603050405020304" pitchFamily="18" charset="0"/>
              </a:rPr>
              <a:t>Demonstrated capacity for analytical and conceptual thought in the diagnosis of problems</a:t>
            </a:r>
          </a:p>
          <a:p>
            <a:endParaRPr lang="en-US" sz="1400"/>
          </a:p>
        </p:txBody>
      </p:sp>
    </p:spTree>
    <p:extLst>
      <p:ext uri="{BB962C8B-B14F-4D97-AF65-F5344CB8AC3E}">
        <p14:creationId xmlns:p14="http://schemas.microsoft.com/office/powerpoint/2010/main" val="223587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D5DA227-D077-7FBA-32B8-BF5620ED0643}"/>
              </a:ext>
            </a:extLst>
          </p:cNvPr>
          <p:cNvSpPr>
            <a:spLocks noGrp="1"/>
          </p:cNvSpPr>
          <p:nvPr>
            <p:ph type="subTitle" idx="4294967295"/>
          </p:nvPr>
        </p:nvSpPr>
        <p:spPr>
          <a:xfrm>
            <a:off x="4214748" y="1602769"/>
            <a:ext cx="7352927" cy="5024858"/>
          </a:xfrm>
        </p:spPr>
        <p:txBody>
          <a:bodyPr vert="horz" lIns="91440" tIns="45720" rIns="91440" bIns="45720" rtlCol="0" anchor="t">
            <a:normAutofit/>
          </a:bodyPr>
          <a:lstStyle/>
          <a:p>
            <a:endParaRPr lang="en-AU" sz="3200" kern="100" dirty="0">
              <a:ea typeface="Times New Roman" panose="02020603050405020304" pitchFamily="18" charset="0"/>
              <a:cs typeface="Arial"/>
            </a:endParaRPr>
          </a:p>
          <a:p>
            <a:pPr marL="457200" indent="-457200">
              <a:buFont typeface="Arial" panose="020B0604020202020204" pitchFamily="34" charset="0"/>
              <a:buChar char="•"/>
            </a:pPr>
            <a:r>
              <a:rPr lang="en-AU" sz="3200" kern="100" dirty="0">
                <a:ea typeface="Times New Roman" panose="02020603050405020304" pitchFamily="18" charset="0"/>
                <a:cs typeface="Arial"/>
              </a:rPr>
              <a:t>Which of the jobs are relevant to psychology?</a:t>
            </a: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a:p>
            <a:pPr marL="457200" indent="-457200">
              <a:buFont typeface="Arial" panose="020B0604020202020204" pitchFamily="34" charset="0"/>
              <a:buChar char="•"/>
            </a:pPr>
            <a:r>
              <a:rPr lang="en-AU" sz="3200" kern="100" dirty="0">
                <a:ea typeface="Times New Roman" panose="02020603050405020304" pitchFamily="18" charset="0"/>
                <a:cs typeface="Arial"/>
              </a:rPr>
              <a:t>A recent analysis found that </a:t>
            </a:r>
            <a:r>
              <a:rPr lang="en-AU" sz="3200" b="1" kern="100" dirty="0">
                <a:ea typeface="Times New Roman" panose="02020603050405020304" pitchFamily="18" charset="0"/>
                <a:cs typeface="Arial"/>
              </a:rPr>
              <a:t>all</a:t>
            </a:r>
            <a:r>
              <a:rPr lang="en-AU" sz="3200" kern="100" dirty="0">
                <a:ea typeface="Times New Roman" panose="02020603050405020304" pitchFamily="18" charset="0"/>
                <a:cs typeface="Arial"/>
              </a:rPr>
              <a:t> of the job ads were relevant!</a:t>
            </a: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p:txBody>
      </p:sp>
      <p:sp>
        <p:nvSpPr>
          <p:cNvPr id="4" name="Title 3">
            <a:extLst>
              <a:ext uri="{FF2B5EF4-FFF2-40B4-BE49-F238E27FC236}">
                <a16:creationId xmlns:a16="http://schemas.microsoft.com/office/drawing/2014/main" id="{AFA15490-3ADD-5BDE-B1F7-87E207DDA6C3}"/>
              </a:ext>
            </a:extLst>
          </p:cNvPr>
          <p:cNvSpPr>
            <a:spLocks noGrp="1"/>
          </p:cNvSpPr>
          <p:nvPr>
            <p:ph type="ctrTitle" idx="4294967295"/>
          </p:nvPr>
        </p:nvSpPr>
        <p:spPr>
          <a:xfrm>
            <a:off x="4214748" y="274118"/>
            <a:ext cx="7352927" cy="807550"/>
          </a:xfrm>
        </p:spPr>
        <p:txBody>
          <a:bodyPr>
            <a:normAutofit/>
          </a:bodyPr>
          <a:lstStyle/>
          <a:p>
            <a:pPr algn="ctr"/>
            <a:r>
              <a:rPr lang="en-US" dirty="0"/>
              <a:t>Discussion</a:t>
            </a:r>
          </a:p>
        </p:txBody>
      </p:sp>
      <p:sp>
        <p:nvSpPr>
          <p:cNvPr id="2" name="Content Placeholder 5">
            <a:extLst>
              <a:ext uri="{FF2B5EF4-FFF2-40B4-BE49-F238E27FC236}">
                <a16:creationId xmlns:a16="http://schemas.microsoft.com/office/drawing/2014/main" id="{F728963A-061B-64D8-9FA9-69D9E88CCB25}"/>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pic>
        <p:nvPicPr>
          <p:cNvPr id="5" name="Graphic 4" descr="Circles with lines with solid fill">
            <a:extLst>
              <a:ext uri="{FF2B5EF4-FFF2-40B4-BE49-F238E27FC236}">
                <a16:creationId xmlns:a16="http://schemas.microsoft.com/office/drawing/2014/main" id="{7302E853-85F5-AE32-5031-FAD4BC12807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06299" y="1943539"/>
            <a:ext cx="2970921" cy="2970921"/>
          </a:xfrm>
          <a:prstGeom prst="rect">
            <a:avLst/>
          </a:prstGeom>
        </p:spPr>
      </p:pic>
    </p:spTree>
    <p:extLst>
      <p:ext uri="{BB962C8B-B14F-4D97-AF65-F5344CB8AC3E}">
        <p14:creationId xmlns:p14="http://schemas.microsoft.com/office/powerpoint/2010/main" val="80574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57B00EEB-190F-0317-A894-DF0FEA84B6A2}"/>
              </a:ext>
            </a:extLst>
          </p:cNvPr>
          <p:cNvSpPr>
            <a:spLocks noGrp="1"/>
          </p:cNvSpPr>
          <p:nvPr>
            <p:ph type="subTitle" idx="4294967295"/>
          </p:nvPr>
        </p:nvSpPr>
        <p:spPr>
          <a:xfrm>
            <a:off x="4299809" y="1533566"/>
            <a:ext cx="7352927" cy="5324434"/>
          </a:xfrm>
        </p:spPr>
        <p:txBody>
          <a:bodyPr>
            <a:normAutofit/>
          </a:bodyPr>
          <a:lstStyle/>
          <a:p>
            <a:pPr marL="285750" indent="-285750">
              <a:buFont typeface="Arial" panose="020B0604020202020204" pitchFamily="34" charset="0"/>
              <a:buChar char="•"/>
            </a:pPr>
            <a:r>
              <a:rPr lang="en-AU" sz="2800" kern="100" dirty="0">
                <a:ea typeface="Calibri" panose="020F0502020204030204" pitchFamily="34" charset="0"/>
                <a:cs typeface="Arial" panose="020B0604020202020204" pitchFamily="34" charset="0"/>
              </a:rPr>
              <a:t>The </a:t>
            </a:r>
            <a:r>
              <a:rPr lang="en-AU" sz="2800" kern="100" dirty="0" err="1">
                <a:ea typeface="Calibri" panose="020F0502020204030204" pitchFamily="34" charset="0"/>
                <a:cs typeface="Arial" panose="020B0604020202020204" pitchFamily="34" charset="0"/>
              </a:rPr>
              <a:t>PostAc</a:t>
            </a:r>
            <a:r>
              <a:rPr lang="en-AU" sz="2800" kern="100" dirty="0">
                <a:ea typeface="Calibri" panose="020F0502020204030204" pitchFamily="34" charset="0"/>
                <a:cs typeface="Arial" panose="020B0604020202020204" pitchFamily="34" charset="0"/>
              </a:rPr>
              <a:t>® psychology team (academics from the University of Canberra and Australian National University) collaborated to design </a:t>
            </a:r>
            <a:r>
              <a:rPr lang="en-AU" sz="2800" dirty="0">
                <a:effectLst/>
                <a:ea typeface="Times New Roman" panose="02020603050405020304" pitchFamily="18" charset="0"/>
              </a:rPr>
              <a:t>a Machine Learning / Natural Language Processing algorithm that could:</a:t>
            </a:r>
          </a:p>
          <a:p>
            <a:pPr lvl="1"/>
            <a:endParaRPr lang="en-AU" dirty="0">
              <a:ea typeface="Times New Roman" panose="02020603050405020304" pitchFamily="18" charset="0"/>
            </a:endParaRPr>
          </a:p>
          <a:p>
            <a:pPr marL="742950" lvl="1" indent="-285750">
              <a:buFont typeface="Arial" panose="020B0604020202020204" pitchFamily="34" charset="0"/>
              <a:buChar char="•"/>
            </a:pPr>
            <a:r>
              <a:rPr lang="en-AU" dirty="0">
                <a:ea typeface="Times New Roman" panose="02020603050405020304" pitchFamily="18" charset="0"/>
              </a:rPr>
              <a:t>L</a:t>
            </a:r>
            <a:r>
              <a:rPr lang="en-AU" dirty="0">
                <a:effectLst/>
                <a:ea typeface="Times New Roman" panose="02020603050405020304" pitchFamily="18" charset="0"/>
              </a:rPr>
              <a:t>earn what a ‘psychology graduate-shaped job’ looks like; </a:t>
            </a:r>
          </a:p>
          <a:p>
            <a:pPr marL="742950" lvl="1" indent="-285750">
              <a:buFont typeface="Arial" panose="020B0604020202020204" pitchFamily="34" charset="0"/>
              <a:buChar char="•"/>
            </a:pPr>
            <a:r>
              <a:rPr lang="en-AU" dirty="0">
                <a:effectLst/>
                <a:ea typeface="Times New Roman" panose="02020603050405020304" pitchFamily="18" charset="0"/>
              </a:rPr>
              <a:t>Highlight these jobs within a very large, complex dataset; and</a:t>
            </a:r>
          </a:p>
          <a:p>
            <a:pPr marL="742950" lvl="1" indent="-285750">
              <a:buFont typeface="Arial" panose="020B0604020202020204" pitchFamily="34" charset="0"/>
              <a:buChar char="•"/>
            </a:pPr>
            <a:r>
              <a:rPr lang="en-AU" dirty="0">
                <a:effectLst/>
                <a:ea typeface="Times New Roman" panose="02020603050405020304" pitchFamily="18" charset="0"/>
              </a:rPr>
              <a:t>Allow us to provide analysis of those jobs in terms of broad industry groupings, narrow job categories and specific job titles.</a:t>
            </a:r>
          </a:p>
        </p:txBody>
      </p:sp>
      <p:sp>
        <p:nvSpPr>
          <p:cNvPr id="5" name="Title 4">
            <a:extLst>
              <a:ext uri="{FF2B5EF4-FFF2-40B4-BE49-F238E27FC236}">
                <a16:creationId xmlns:a16="http://schemas.microsoft.com/office/drawing/2014/main" id="{18E49BE6-56D0-A45D-590B-BD82031613F0}"/>
              </a:ext>
            </a:extLst>
          </p:cNvPr>
          <p:cNvSpPr>
            <a:spLocks noGrp="1"/>
          </p:cNvSpPr>
          <p:nvPr>
            <p:ph type="ctrTitle" idx="4294967295"/>
          </p:nvPr>
        </p:nvSpPr>
        <p:spPr>
          <a:xfrm>
            <a:off x="4299809" y="474638"/>
            <a:ext cx="7352927" cy="887023"/>
          </a:xfrm>
        </p:spPr>
        <p:txBody>
          <a:bodyPr/>
          <a:lstStyle/>
          <a:p>
            <a:pPr algn="ctr"/>
            <a:r>
              <a:rPr lang="en-US" dirty="0"/>
              <a:t>Introducing </a:t>
            </a:r>
            <a:r>
              <a:rPr lang="en-US" dirty="0" err="1"/>
              <a:t>PostAc</a:t>
            </a:r>
            <a:r>
              <a:rPr lang="en-AU" sz="4400" kern="100" dirty="0">
                <a:ea typeface="Calibri" panose="020F0502020204030204" pitchFamily="34" charset="0"/>
                <a:cs typeface="Arial" panose="020B0604020202020204" pitchFamily="34" charset="0"/>
              </a:rPr>
              <a:t>®</a:t>
            </a:r>
            <a:r>
              <a:rPr lang="en-US" dirty="0"/>
              <a:t> Psychology</a:t>
            </a:r>
          </a:p>
        </p:txBody>
      </p:sp>
      <p:sp>
        <p:nvSpPr>
          <p:cNvPr id="8" name="Content Placeholder 5">
            <a:extLst>
              <a:ext uri="{FF2B5EF4-FFF2-40B4-BE49-F238E27FC236}">
                <a16:creationId xmlns:a16="http://schemas.microsoft.com/office/drawing/2014/main" id="{AEF90FEC-2A04-1977-3F9F-D788D96018E2}"/>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sp>
        <p:nvSpPr>
          <p:cNvPr id="11" name="Content Placeholder 10">
            <a:extLst>
              <a:ext uri="{FF2B5EF4-FFF2-40B4-BE49-F238E27FC236}">
                <a16:creationId xmlns:a16="http://schemas.microsoft.com/office/drawing/2014/main" id="{9A7AB3AC-BA8D-3FAB-8D68-62E349576C5C}"/>
              </a:ext>
            </a:extLst>
          </p:cNvPr>
          <p:cNvSpPr>
            <a:spLocks noGrp="1"/>
          </p:cNvSpPr>
          <p:nvPr>
            <p:ph sz="quarter" idx="4"/>
          </p:nvPr>
        </p:nvSpPr>
        <p:spPr/>
        <p:txBody>
          <a:bodyPr/>
          <a:lstStyle/>
          <a:p>
            <a:endParaRPr lang="en-US"/>
          </a:p>
        </p:txBody>
      </p:sp>
      <p:pic>
        <p:nvPicPr>
          <p:cNvPr id="12" name="Content Placeholder 6" descr="Statistics with solid fill">
            <a:extLst>
              <a:ext uri="{FF2B5EF4-FFF2-40B4-BE49-F238E27FC236}">
                <a16:creationId xmlns:a16="http://schemas.microsoft.com/office/drawing/2014/main" id="{EE72191A-8533-FF1C-D0CF-A191F947F6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5583" y="2386246"/>
            <a:ext cx="2085508" cy="2085508"/>
          </a:xfrm>
          <a:prstGeom prst="rect">
            <a:avLst/>
          </a:prstGeom>
          <a:solidFill>
            <a:srgbClr val="92D6E3"/>
          </a:solidFill>
        </p:spPr>
      </p:pic>
    </p:spTree>
    <p:extLst>
      <p:ext uri="{BB962C8B-B14F-4D97-AF65-F5344CB8AC3E}">
        <p14:creationId xmlns:p14="http://schemas.microsoft.com/office/powerpoint/2010/main" val="2006277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D5DA227-D077-7FBA-32B8-BF5620ED0643}"/>
              </a:ext>
            </a:extLst>
          </p:cNvPr>
          <p:cNvSpPr>
            <a:spLocks noGrp="1"/>
          </p:cNvSpPr>
          <p:nvPr>
            <p:ph type="subTitle" idx="4294967295"/>
          </p:nvPr>
        </p:nvSpPr>
        <p:spPr>
          <a:xfrm>
            <a:off x="4911047" y="1207490"/>
            <a:ext cx="6656628" cy="5420137"/>
          </a:xfrm>
        </p:spPr>
        <p:txBody>
          <a:bodyPr vert="horz" lIns="91440" tIns="45720" rIns="91440" bIns="45720" rtlCol="0" anchor="t">
            <a:normAutofit/>
          </a:bodyPr>
          <a:lstStyle/>
          <a:p>
            <a:pPr marL="285750" indent="-285750">
              <a:buFont typeface="Arial" panose="020B0604020202020204" pitchFamily="34" charset="0"/>
              <a:buChar char="•"/>
            </a:pPr>
            <a:r>
              <a:rPr lang="en-AU" sz="2800" kern="100" dirty="0">
                <a:ea typeface="Times New Roman" panose="02020603050405020304" pitchFamily="18" charset="0"/>
                <a:cs typeface="Arial"/>
              </a:rPr>
              <a:t>A l</a:t>
            </a:r>
            <a:r>
              <a:rPr lang="en-AU" sz="2800" kern="100" dirty="0">
                <a:effectLst/>
                <a:ea typeface="Times New Roman" panose="02020603050405020304" pitchFamily="18" charset="0"/>
                <a:cs typeface="Arial"/>
              </a:rPr>
              <a:t>ack of clarity among students, graduates, educators and employers about specific career options (Hoare &amp; Luke, 2022).</a:t>
            </a:r>
          </a:p>
          <a:p>
            <a:pPr marL="285750" indent="-285750">
              <a:buFont typeface="Arial" panose="020B0604020202020204" pitchFamily="34" charset="0"/>
              <a:buChar char="•"/>
            </a:pPr>
            <a:r>
              <a:rPr lang="en-AU" sz="2800" kern="100" dirty="0">
                <a:ea typeface="Times New Roman" panose="02020603050405020304" pitchFamily="18" charset="0"/>
                <a:cs typeface="Arial"/>
              </a:rPr>
              <a:t>It is a c</a:t>
            </a:r>
            <a:r>
              <a:rPr lang="en-AU" sz="2800" kern="100" dirty="0">
                <a:effectLst/>
                <a:ea typeface="Times New Roman" panose="02020603050405020304" pitchFamily="18" charset="0"/>
                <a:cs typeface="Arial"/>
              </a:rPr>
              <a:t>ommon misconception that undergraduate psychology is focused on preparing students for further study and training to become psychologists, with few other options (Machin et al., 2021).</a:t>
            </a:r>
            <a:r>
              <a:rPr lang="en-AU" sz="2800" kern="100" dirty="0">
                <a:ea typeface="Times New Roman" panose="02020603050405020304" pitchFamily="18" charset="0"/>
                <a:cs typeface="Arial"/>
              </a:rPr>
              <a:t> </a:t>
            </a:r>
          </a:p>
          <a:p>
            <a:pPr marL="285750" indent="-285750">
              <a:buFont typeface="Arial" panose="020B0604020202020204" pitchFamily="34" charset="0"/>
              <a:buChar char="•"/>
            </a:pPr>
            <a:r>
              <a:rPr lang="en-AU" sz="2800" kern="100" dirty="0">
                <a:ea typeface="Times New Roman" panose="02020603050405020304" pitchFamily="18" charset="0"/>
                <a:cs typeface="Arial"/>
              </a:rPr>
              <a:t>Translation of the skills and attributes into identification of specific jobs is needed!</a:t>
            </a:r>
            <a:endParaRPr lang="en-AU" sz="2800" kern="100" dirty="0">
              <a:effectLst/>
              <a:ea typeface="Times New Roman" panose="02020603050405020304" pitchFamily="18" charset="0"/>
              <a:cs typeface="Arial" panose="020B0604020202020204" pitchFamily="34" charset="0"/>
            </a:endParaRPr>
          </a:p>
        </p:txBody>
      </p:sp>
      <p:sp>
        <p:nvSpPr>
          <p:cNvPr id="4" name="Title 3">
            <a:extLst>
              <a:ext uri="{FF2B5EF4-FFF2-40B4-BE49-F238E27FC236}">
                <a16:creationId xmlns:a16="http://schemas.microsoft.com/office/drawing/2014/main" id="{AFA15490-3ADD-5BDE-B1F7-87E207DDA6C3}"/>
              </a:ext>
            </a:extLst>
          </p:cNvPr>
          <p:cNvSpPr>
            <a:spLocks noGrp="1"/>
          </p:cNvSpPr>
          <p:nvPr>
            <p:ph type="ctrTitle" idx="4294967295"/>
          </p:nvPr>
        </p:nvSpPr>
        <p:spPr>
          <a:xfrm>
            <a:off x="4214748" y="274118"/>
            <a:ext cx="7352927" cy="807550"/>
          </a:xfrm>
        </p:spPr>
        <p:txBody>
          <a:bodyPr/>
          <a:lstStyle/>
          <a:p>
            <a:pPr algn="ctr"/>
            <a:r>
              <a:rPr lang="en-US" dirty="0"/>
              <a:t>Why?</a:t>
            </a:r>
          </a:p>
        </p:txBody>
      </p:sp>
      <p:pic>
        <p:nvPicPr>
          <p:cNvPr id="8" name="Picture 7">
            <a:extLst>
              <a:ext uri="{FF2B5EF4-FFF2-40B4-BE49-F238E27FC236}">
                <a16:creationId xmlns:a16="http://schemas.microsoft.com/office/drawing/2014/main" id="{AB8BD03D-5460-3931-3784-BC13B55D5A76}"/>
              </a:ext>
            </a:extLst>
          </p:cNvPr>
          <p:cNvPicPr>
            <a:picLocks noChangeAspect="1"/>
          </p:cNvPicPr>
          <p:nvPr/>
        </p:nvPicPr>
        <p:blipFill rotWithShape="1">
          <a:blip r:embed="rId3"/>
          <a:srcRect r="25252"/>
          <a:stretch/>
        </p:blipFill>
        <p:spPr>
          <a:xfrm>
            <a:off x="0" y="-1"/>
            <a:ext cx="4692316" cy="6843873"/>
          </a:xfrm>
          <a:prstGeom prst="rect">
            <a:avLst/>
          </a:prstGeom>
        </p:spPr>
      </p:pic>
    </p:spTree>
    <p:extLst>
      <p:ext uri="{BB962C8B-B14F-4D97-AF65-F5344CB8AC3E}">
        <p14:creationId xmlns:p14="http://schemas.microsoft.com/office/powerpoint/2010/main" val="4162441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8C67B6-89F4-BAB2-3DBC-760859885803}"/>
              </a:ext>
            </a:extLst>
          </p:cNvPr>
          <p:cNvSpPr>
            <a:spLocks noGrp="1"/>
          </p:cNvSpPr>
          <p:nvPr>
            <p:ph sz="quarter" idx="4"/>
          </p:nvPr>
        </p:nvSpPr>
        <p:spPr>
          <a:xfrm>
            <a:off x="0" y="0"/>
            <a:ext cx="3783520" cy="6857999"/>
          </a:xfrm>
        </p:spPr>
        <p:txBody>
          <a:bodyPr/>
          <a:lstStyle/>
          <a:p>
            <a:r>
              <a:rPr lang="en-US"/>
              <a:t> </a:t>
            </a:r>
          </a:p>
        </p:txBody>
      </p:sp>
      <p:sp>
        <p:nvSpPr>
          <p:cNvPr id="5" name="Title 4">
            <a:extLst>
              <a:ext uri="{FF2B5EF4-FFF2-40B4-BE49-F238E27FC236}">
                <a16:creationId xmlns:a16="http://schemas.microsoft.com/office/drawing/2014/main" id="{7EDD628E-B9DD-72DB-126A-9AEE5D51D99C}"/>
              </a:ext>
            </a:extLst>
          </p:cNvPr>
          <p:cNvSpPr>
            <a:spLocks noGrp="1"/>
          </p:cNvSpPr>
          <p:nvPr>
            <p:ph type="ctrTitle" idx="4294967295"/>
          </p:nvPr>
        </p:nvSpPr>
        <p:spPr>
          <a:xfrm>
            <a:off x="4262906" y="602800"/>
            <a:ext cx="7650049" cy="1194342"/>
          </a:xfrm>
        </p:spPr>
        <p:txBody>
          <a:bodyPr>
            <a:noAutofit/>
          </a:bodyPr>
          <a:lstStyle/>
          <a:p>
            <a:r>
              <a:rPr lang="en-US" altLang="en-US" sz="4000">
                <a:solidFill>
                  <a:schemeClr val="accent1"/>
                </a:solidFill>
                <a:latin typeface="Calibri" panose="020F0502020204030204" pitchFamily="34" charset="0"/>
              </a:rPr>
              <a:t>Machine learning algorithm ratings of job advertisements</a:t>
            </a:r>
            <a:br>
              <a:rPr kumimoji="0" lang="en-US" altLang="en-US" sz="500" b="0" i="0" u="none" strike="noStrike" cap="none" normalizeH="0" baseline="0">
                <a:ln>
                  <a:noFill/>
                </a:ln>
                <a:solidFill>
                  <a:schemeClr val="tx1"/>
                </a:solidFill>
                <a:effectLst/>
              </a:rPr>
            </a:br>
            <a:endParaRPr lang="en-US" sz="2800"/>
          </a:p>
        </p:txBody>
      </p:sp>
      <p:graphicFrame>
        <p:nvGraphicFramePr>
          <p:cNvPr id="6" name="Table 5">
            <a:extLst>
              <a:ext uri="{FF2B5EF4-FFF2-40B4-BE49-F238E27FC236}">
                <a16:creationId xmlns:a16="http://schemas.microsoft.com/office/drawing/2014/main" id="{D5C64AC4-8663-CF98-536D-A1602295C174}"/>
              </a:ext>
            </a:extLst>
          </p:cNvPr>
          <p:cNvGraphicFramePr>
            <a:graphicFrameLocks noGrp="1"/>
          </p:cNvGraphicFramePr>
          <p:nvPr/>
        </p:nvGraphicFramePr>
        <p:xfrm>
          <a:off x="281191" y="1918010"/>
          <a:ext cx="11629617" cy="4148253"/>
        </p:xfrm>
        <a:graphic>
          <a:graphicData uri="http://schemas.openxmlformats.org/drawingml/2006/table">
            <a:tbl>
              <a:tblPr firstRow="1" firstCol="1" bandRow="1">
                <a:tableStyleId>{5C22544A-7EE6-4342-B048-85BDC9FD1C3A}</a:tableStyleId>
              </a:tblPr>
              <a:tblGrid>
                <a:gridCol w="1277153">
                  <a:extLst>
                    <a:ext uri="{9D8B030D-6E8A-4147-A177-3AD203B41FA5}">
                      <a16:colId xmlns:a16="http://schemas.microsoft.com/office/drawing/2014/main" val="2314233362"/>
                    </a:ext>
                  </a:extLst>
                </a:gridCol>
                <a:gridCol w="1294058">
                  <a:extLst>
                    <a:ext uri="{9D8B030D-6E8A-4147-A177-3AD203B41FA5}">
                      <a16:colId xmlns:a16="http://schemas.microsoft.com/office/drawing/2014/main" val="2554988874"/>
                    </a:ext>
                  </a:extLst>
                </a:gridCol>
                <a:gridCol w="1294058">
                  <a:extLst>
                    <a:ext uri="{9D8B030D-6E8A-4147-A177-3AD203B41FA5}">
                      <a16:colId xmlns:a16="http://schemas.microsoft.com/office/drawing/2014/main" val="3128627069"/>
                    </a:ext>
                  </a:extLst>
                </a:gridCol>
                <a:gridCol w="1294058">
                  <a:extLst>
                    <a:ext uri="{9D8B030D-6E8A-4147-A177-3AD203B41FA5}">
                      <a16:colId xmlns:a16="http://schemas.microsoft.com/office/drawing/2014/main" val="3679924281"/>
                    </a:ext>
                  </a:extLst>
                </a:gridCol>
                <a:gridCol w="1294058">
                  <a:extLst>
                    <a:ext uri="{9D8B030D-6E8A-4147-A177-3AD203B41FA5}">
                      <a16:colId xmlns:a16="http://schemas.microsoft.com/office/drawing/2014/main" val="1101643663"/>
                    </a:ext>
                  </a:extLst>
                </a:gridCol>
                <a:gridCol w="1294058">
                  <a:extLst>
                    <a:ext uri="{9D8B030D-6E8A-4147-A177-3AD203B41FA5}">
                      <a16:colId xmlns:a16="http://schemas.microsoft.com/office/drawing/2014/main" val="4030456973"/>
                    </a:ext>
                  </a:extLst>
                </a:gridCol>
                <a:gridCol w="1294058">
                  <a:extLst>
                    <a:ext uri="{9D8B030D-6E8A-4147-A177-3AD203B41FA5}">
                      <a16:colId xmlns:a16="http://schemas.microsoft.com/office/drawing/2014/main" val="1947710320"/>
                    </a:ext>
                  </a:extLst>
                </a:gridCol>
                <a:gridCol w="1294058">
                  <a:extLst>
                    <a:ext uri="{9D8B030D-6E8A-4147-A177-3AD203B41FA5}">
                      <a16:colId xmlns:a16="http://schemas.microsoft.com/office/drawing/2014/main" val="945345112"/>
                    </a:ext>
                  </a:extLst>
                </a:gridCol>
                <a:gridCol w="1294058">
                  <a:extLst>
                    <a:ext uri="{9D8B030D-6E8A-4147-A177-3AD203B41FA5}">
                      <a16:colId xmlns:a16="http://schemas.microsoft.com/office/drawing/2014/main" val="2780382280"/>
                    </a:ext>
                  </a:extLst>
                </a:gridCol>
              </a:tblGrid>
              <a:tr h="497684">
                <a:tc>
                  <a:txBody>
                    <a:bodyPr/>
                    <a:lstStyle/>
                    <a:p>
                      <a:r>
                        <a:rPr lang="en-AU" sz="1800" kern="100">
                          <a:effectLst/>
                        </a:rPr>
                        <a:t> </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gridSpan="2">
                  <a:txBody>
                    <a:bodyPr/>
                    <a:lstStyle/>
                    <a:p>
                      <a:pPr algn="ctr"/>
                      <a:r>
                        <a:rPr lang="en-AU" sz="2800" kern="100">
                          <a:effectLst/>
                        </a:rPr>
                        <a:t>2019</a:t>
                      </a:r>
                      <a:endParaRPr lang="en-AU" sz="4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algn="ctr"/>
                      <a:r>
                        <a:rPr lang="en-AU" sz="2800" kern="100">
                          <a:effectLst/>
                        </a:rPr>
                        <a:t>2020</a:t>
                      </a:r>
                      <a:endParaRPr lang="en-AU" sz="4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algn="ctr"/>
                      <a:r>
                        <a:rPr lang="en-AU" sz="2800" kern="100">
                          <a:effectLst/>
                        </a:rPr>
                        <a:t>2021</a:t>
                      </a:r>
                      <a:endParaRPr lang="en-AU" sz="4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gridSpan="2">
                  <a:txBody>
                    <a:bodyPr/>
                    <a:lstStyle/>
                    <a:p>
                      <a:pPr algn="ctr"/>
                      <a:r>
                        <a:rPr lang="en-AU" sz="2800" kern="100">
                          <a:effectLst/>
                        </a:rPr>
                        <a:t>2022</a:t>
                      </a:r>
                      <a:endParaRPr lang="en-AU" sz="40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extLst>
                  <a:ext uri="{0D108BD9-81ED-4DB2-BD59-A6C34878D82A}">
                    <a16:rowId xmlns:a16="http://schemas.microsoft.com/office/drawing/2014/main" val="2133745992"/>
                  </a:ext>
                </a:extLst>
              </a:tr>
              <a:tr h="497684">
                <a:tc>
                  <a:txBody>
                    <a:bodyPr/>
                    <a:lstStyle/>
                    <a:p>
                      <a:r>
                        <a:rPr lang="en-AU" sz="1800" kern="100">
                          <a:effectLst/>
                        </a:rPr>
                        <a:t> </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i="1" kern="100">
                          <a:solidFill>
                            <a:schemeClr val="bg1"/>
                          </a:solidFill>
                          <a:effectLst/>
                        </a:rPr>
                        <a:t>N</a:t>
                      </a:r>
                      <a:endParaRPr lang="en-AU" sz="2800" i="1"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i="1" kern="100">
                          <a:solidFill>
                            <a:schemeClr val="bg1"/>
                          </a:solidFill>
                          <a:effectLst/>
                        </a:rPr>
                        <a:t>N</a:t>
                      </a:r>
                      <a:endParaRPr lang="en-AU" sz="2800" i="1"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N</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i="1" kern="100">
                          <a:solidFill>
                            <a:schemeClr val="bg1"/>
                          </a:solidFill>
                          <a:effectLst/>
                        </a:rPr>
                        <a:t>N</a:t>
                      </a:r>
                      <a:endParaRPr lang="en-AU" sz="2800" i="1"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tc>
                  <a:txBody>
                    <a:bodyPr/>
                    <a:lstStyle/>
                    <a:p>
                      <a:pPr algn="ctr"/>
                      <a:r>
                        <a:rPr lang="en-AU" sz="1800" kern="100">
                          <a:solidFill>
                            <a:schemeClr val="bg1"/>
                          </a:solidFill>
                          <a:effectLst/>
                        </a:rPr>
                        <a:t>%</a:t>
                      </a:r>
                      <a:endParaRPr lang="en-AU" sz="2800" kern="100">
                        <a:solidFill>
                          <a:schemeClr val="bg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solidFill>
                      <a:schemeClr val="accent1"/>
                    </a:solidFill>
                  </a:tcPr>
                </a:tc>
                <a:extLst>
                  <a:ext uri="{0D108BD9-81ED-4DB2-BD59-A6C34878D82A}">
                    <a16:rowId xmlns:a16="http://schemas.microsoft.com/office/drawing/2014/main" val="3827949062"/>
                  </a:ext>
                </a:extLst>
              </a:tr>
              <a:tr h="806280">
                <a:tc>
                  <a:txBody>
                    <a:bodyPr/>
                    <a:lstStyle/>
                    <a:p>
                      <a:r>
                        <a:rPr lang="en-AU" sz="2000" kern="100">
                          <a:effectLst/>
                        </a:rPr>
                        <a:t>Not </a:t>
                      </a:r>
                      <a:endParaRPr lang="en-AU" sz="3200" kern="100">
                        <a:effectLst/>
                      </a:endParaRPr>
                    </a:p>
                    <a:p>
                      <a:r>
                        <a:rPr lang="en-AU" sz="2000" kern="100">
                          <a:effectLst/>
                        </a:rPr>
                        <a:t>relevant</a:t>
                      </a:r>
                      <a:endParaRPr lang="en-AU" sz="3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kern="100">
                          <a:effectLst/>
                        </a:rPr>
                        <a:t>868,773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b="1" kern="100">
                          <a:effectLst/>
                        </a:rPr>
                        <a:t>75.29%</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kern="100">
                          <a:effectLst/>
                        </a:rPr>
                        <a:t>660,173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b="1" kern="100">
                          <a:effectLst/>
                        </a:rPr>
                        <a:t>73.03%</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kern="100">
                          <a:effectLst/>
                        </a:rPr>
                        <a:t>1,054,096</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b="1" kern="100">
                          <a:effectLst/>
                        </a:rPr>
                        <a:t>75.32%</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kern="100">
                          <a:effectLst/>
                        </a:rPr>
                        <a:t>1,256,227</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tc>
                  <a:txBody>
                    <a:bodyPr/>
                    <a:lstStyle/>
                    <a:p>
                      <a:pPr algn="ctr"/>
                      <a:r>
                        <a:rPr lang="en-AU" sz="1800" b="1" kern="100">
                          <a:effectLst/>
                        </a:rPr>
                        <a:t>76.40%</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bg1">
                        <a:lumMod val="95000"/>
                      </a:schemeClr>
                    </a:solidFill>
                  </a:tcPr>
                </a:tc>
                <a:extLst>
                  <a:ext uri="{0D108BD9-81ED-4DB2-BD59-A6C34878D82A}">
                    <a16:rowId xmlns:a16="http://schemas.microsoft.com/office/drawing/2014/main" val="1324184133"/>
                  </a:ext>
                </a:extLst>
              </a:tr>
              <a:tr h="754017">
                <a:tc>
                  <a:txBody>
                    <a:bodyPr/>
                    <a:lstStyle/>
                    <a:p>
                      <a:r>
                        <a:rPr lang="en-AU" sz="2000" kern="100">
                          <a:effectLst/>
                        </a:rPr>
                        <a:t>Potentially relevant</a:t>
                      </a:r>
                      <a:endParaRPr lang="en-AU" sz="3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kern="100">
                          <a:effectLst/>
                        </a:rPr>
                        <a:t>249,608</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b="1" kern="100">
                          <a:effectLst/>
                        </a:rPr>
                        <a:t>21.63%</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kern="100">
                          <a:effectLst/>
                        </a:rPr>
                        <a:t>211,823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b="1" kern="100">
                          <a:effectLst/>
                        </a:rPr>
                        <a:t>23.43%</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kern="100">
                          <a:effectLst/>
                        </a:rPr>
                        <a:t>300,064</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b="1" kern="100">
                          <a:effectLst/>
                        </a:rPr>
                        <a:t>21.44%</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kern="100">
                          <a:effectLst/>
                        </a:rPr>
                        <a:t>333,147</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tc>
                  <a:txBody>
                    <a:bodyPr/>
                    <a:lstStyle/>
                    <a:p>
                      <a:pPr algn="ctr"/>
                      <a:r>
                        <a:rPr lang="en-AU" sz="1800" b="1" kern="100">
                          <a:effectLst/>
                        </a:rPr>
                        <a:t>20.26%</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20000"/>
                        <a:lumOff val="80000"/>
                      </a:schemeClr>
                    </a:solidFill>
                  </a:tcPr>
                </a:tc>
                <a:extLst>
                  <a:ext uri="{0D108BD9-81ED-4DB2-BD59-A6C34878D82A}">
                    <a16:rowId xmlns:a16="http://schemas.microsoft.com/office/drawing/2014/main" val="4181756273"/>
                  </a:ext>
                </a:extLst>
              </a:tr>
              <a:tr h="796294">
                <a:tc>
                  <a:txBody>
                    <a:bodyPr/>
                    <a:lstStyle/>
                    <a:p>
                      <a:r>
                        <a:rPr lang="en-AU" sz="2000" kern="100">
                          <a:effectLst/>
                        </a:rPr>
                        <a:t>Highly </a:t>
                      </a:r>
                    </a:p>
                    <a:p>
                      <a:r>
                        <a:rPr lang="en-AU" sz="2000" kern="100">
                          <a:effectLst/>
                        </a:rPr>
                        <a:t>relevant</a:t>
                      </a:r>
                      <a:endParaRPr lang="en-AU" sz="3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kern="100">
                          <a:effectLst/>
                        </a:rPr>
                        <a:t>22,772</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b="1" kern="100">
                          <a:effectLst/>
                        </a:rPr>
                        <a:t>1.97%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kern="100">
                          <a:effectLst/>
                        </a:rPr>
                        <a:t>20,493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b="1" kern="100">
                          <a:effectLst/>
                        </a:rPr>
                        <a:t>2.27%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kern="100">
                          <a:effectLst/>
                        </a:rPr>
                        <a:t>30,684</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b="1" kern="100">
                          <a:effectLst/>
                        </a:rPr>
                        <a:t>2.19%</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kern="100">
                          <a:effectLst/>
                        </a:rPr>
                        <a:t>37,345</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tc>
                  <a:txBody>
                    <a:bodyPr/>
                    <a:lstStyle/>
                    <a:p>
                      <a:pPr algn="ctr"/>
                      <a:r>
                        <a:rPr lang="en-AU" sz="1800" b="1" kern="100">
                          <a:effectLst/>
                        </a:rPr>
                        <a:t>2.27%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40000"/>
                        <a:lumOff val="60000"/>
                      </a:schemeClr>
                    </a:solidFill>
                  </a:tcPr>
                </a:tc>
                <a:extLst>
                  <a:ext uri="{0D108BD9-81ED-4DB2-BD59-A6C34878D82A}">
                    <a16:rowId xmlns:a16="http://schemas.microsoft.com/office/drawing/2014/main" val="3990261845"/>
                  </a:ext>
                </a:extLst>
              </a:tr>
              <a:tr h="796294">
                <a:tc>
                  <a:txBody>
                    <a:bodyPr/>
                    <a:lstStyle/>
                    <a:p>
                      <a:r>
                        <a:rPr lang="en-AU" sz="2000" kern="100">
                          <a:effectLst/>
                        </a:rPr>
                        <a:t>Directly </a:t>
                      </a:r>
                    </a:p>
                    <a:p>
                      <a:r>
                        <a:rPr lang="en-AU" sz="2000" kern="100">
                          <a:effectLst/>
                        </a:rPr>
                        <a:t>relevant</a:t>
                      </a:r>
                      <a:endParaRPr lang="en-AU" sz="32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AU" sz="1800" kern="100">
                          <a:effectLst/>
                        </a:rPr>
                        <a:t>12,815</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b="1" kern="100">
                          <a:effectLst/>
                        </a:rPr>
                        <a:t>1.11%</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kern="100">
                          <a:effectLst/>
                        </a:rPr>
                        <a:t>11,471</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b="1" kern="100">
                          <a:effectLst/>
                        </a:rPr>
                        <a:t>1.27%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kern="100">
                          <a:effectLst/>
                        </a:rPr>
                        <a:t>14,563</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b="1" kern="100">
                          <a:effectLst/>
                        </a:rPr>
                        <a:t>1.04%</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kern="100">
                          <a:effectLst/>
                        </a:rPr>
                        <a:t>17,654</a:t>
                      </a:r>
                      <a:endParaRPr lang="en-AU" sz="2800"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tc>
                  <a:txBody>
                    <a:bodyPr/>
                    <a:lstStyle/>
                    <a:p>
                      <a:pPr algn="ctr"/>
                      <a:r>
                        <a:rPr lang="en-AU" sz="1800" b="1" kern="100">
                          <a:effectLst/>
                        </a:rPr>
                        <a:t>1.07%</a:t>
                      </a:r>
                      <a:endParaRPr lang="en-AU" sz="2800" b="1" kern="1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solidFill>
                      <a:schemeClr val="accent6">
                        <a:lumMod val="60000"/>
                        <a:lumOff val="40000"/>
                      </a:schemeClr>
                    </a:solidFill>
                  </a:tcPr>
                </a:tc>
                <a:extLst>
                  <a:ext uri="{0D108BD9-81ED-4DB2-BD59-A6C34878D82A}">
                    <a16:rowId xmlns:a16="http://schemas.microsoft.com/office/drawing/2014/main" val="3627837403"/>
                  </a:ext>
                </a:extLst>
              </a:tr>
            </a:tbl>
          </a:graphicData>
        </a:graphic>
      </p:graphicFrame>
    </p:spTree>
    <p:extLst>
      <p:ext uri="{BB962C8B-B14F-4D97-AF65-F5344CB8AC3E}">
        <p14:creationId xmlns:p14="http://schemas.microsoft.com/office/powerpoint/2010/main" val="3969203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D5DA227-D077-7FBA-32B8-BF5620ED0643}"/>
              </a:ext>
            </a:extLst>
          </p:cNvPr>
          <p:cNvSpPr>
            <a:spLocks noGrp="1"/>
          </p:cNvSpPr>
          <p:nvPr>
            <p:ph type="subTitle" idx="4294967295"/>
          </p:nvPr>
        </p:nvSpPr>
        <p:spPr>
          <a:xfrm>
            <a:off x="4214748" y="1602769"/>
            <a:ext cx="7352927" cy="5024858"/>
          </a:xfrm>
        </p:spPr>
        <p:txBody>
          <a:bodyPr vert="horz" lIns="91440" tIns="45720" rIns="91440" bIns="45720" rtlCol="0" anchor="t">
            <a:normAutofit/>
          </a:bodyPr>
          <a:lstStyle/>
          <a:p>
            <a:pPr marL="457200" indent="-457200">
              <a:buFont typeface="Arial" panose="020B0604020202020204" pitchFamily="34" charset="0"/>
              <a:buChar char="•"/>
            </a:pPr>
            <a:r>
              <a:rPr lang="en-AU" sz="3200" kern="100" dirty="0">
                <a:ea typeface="Times New Roman" panose="02020603050405020304" pitchFamily="18" charset="0"/>
                <a:cs typeface="Arial"/>
              </a:rPr>
              <a:t>What is a key learning from today?</a:t>
            </a: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a:p>
            <a:pPr marL="457200" indent="-457200">
              <a:buFont typeface="Arial" panose="020B0604020202020204" pitchFamily="34" charset="0"/>
              <a:buChar char="•"/>
            </a:pPr>
            <a:r>
              <a:rPr lang="en-AU" sz="3200" kern="100" dirty="0">
                <a:ea typeface="Times New Roman" panose="02020603050405020304" pitchFamily="18" charset="0"/>
                <a:cs typeface="Arial"/>
              </a:rPr>
              <a:t>For next time:</a:t>
            </a:r>
          </a:p>
          <a:p>
            <a:pPr marL="914400" lvl="1" indent="-457200">
              <a:buFont typeface="Arial" panose="020B0604020202020204" pitchFamily="34" charset="0"/>
              <a:buChar char="•"/>
            </a:pPr>
            <a:r>
              <a:rPr lang="en-AU" sz="3000" kern="100" dirty="0">
                <a:ea typeface="Times New Roman" panose="02020603050405020304" pitchFamily="18" charset="0"/>
                <a:cs typeface="Arial"/>
              </a:rPr>
              <a:t>Consider using a search engine to identify job advertisements for some of the jobs identified by the </a:t>
            </a:r>
            <a:r>
              <a:rPr lang="en-AU" sz="3000" kern="100" dirty="0" err="1">
                <a:ea typeface="Times New Roman" panose="02020603050405020304" pitchFamily="18" charset="0"/>
                <a:cs typeface="Arial"/>
              </a:rPr>
              <a:t>PostAc</a:t>
            </a:r>
            <a:r>
              <a:rPr lang="en-AU" sz="3000" kern="100" dirty="0">
                <a:ea typeface="Times New Roman" panose="02020603050405020304" pitchFamily="18" charset="0"/>
                <a:cs typeface="Arial"/>
              </a:rPr>
              <a:t> Psychology Report.</a:t>
            </a:r>
          </a:p>
          <a:p>
            <a:pPr marL="457200" indent="-457200">
              <a:buFont typeface="Arial" panose="020B0604020202020204" pitchFamily="34" charset="0"/>
              <a:buChar char="•"/>
            </a:pPr>
            <a:endParaRPr lang="en-AU" sz="3200" kern="100" dirty="0">
              <a:ea typeface="Times New Roman" panose="02020603050405020304" pitchFamily="18" charset="0"/>
              <a:cs typeface="Arial"/>
            </a:endParaRPr>
          </a:p>
        </p:txBody>
      </p:sp>
      <p:sp>
        <p:nvSpPr>
          <p:cNvPr id="4" name="Title 3">
            <a:extLst>
              <a:ext uri="{FF2B5EF4-FFF2-40B4-BE49-F238E27FC236}">
                <a16:creationId xmlns:a16="http://schemas.microsoft.com/office/drawing/2014/main" id="{AFA15490-3ADD-5BDE-B1F7-87E207DDA6C3}"/>
              </a:ext>
            </a:extLst>
          </p:cNvPr>
          <p:cNvSpPr>
            <a:spLocks noGrp="1"/>
          </p:cNvSpPr>
          <p:nvPr>
            <p:ph type="ctrTitle" idx="4294967295"/>
          </p:nvPr>
        </p:nvSpPr>
        <p:spPr>
          <a:xfrm>
            <a:off x="4214748" y="274118"/>
            <a:ext cx="7352927" cy="807550"/>
          </a:xfrm>
        </p:spPr>
        <p:txBody>
          <a:bodyPr>
            <a:normAutofit/>
          </a:bodyPr>
          <a:lstStyle/>
          <a:p>
            <a:pPr algn="ctr"/>
            <a:r>
              <a:rPr lang="en-US" dirty="0"/>
              <a:t>Reflect and Connect</a:t>
            </a:r>
          </a:p>
        </p:txBody>
      </p:sp>
      <p:sp>
        <p:nvSpPr>
          <p:cNvPr id="2" name="Content Placeholder 5">
            <a:extLst>
              <a:ext uri="{FF2B5EF4-FFF2-40B4-BE49-F238E27FC236}">
                <a16:creationId xmlns:a16="http://schemas.microsoft.com/office/drawing/2014/main" id="{8482F79F-75A6-FC31-BE60-E4E1EB166F63}"/>
              </a:ext>
            </a:extLst>
          </p:cNvPr>
          <p:cNvSpPr txBox="1">
            <a:spLocks/>
          </p:cNvSpPr>
          <p:nvPr/>
        </p:nvSpPr>
        <p:spPr>
          <a:xfrm>
            <a:off x="0" y="0"/>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pic>
        <p:nvPicPr>
          <p:cNvPr id="5" name="Graphic 4" descr="User with solid fill">
            <a:extLst>
              <a:ext uri="{FF2B5EF4-FFF2-40B4-BE49-F238E27FC236}">
                <a16:creationId xmlns:a16="http://schemas.microsoft.com/office/drawing/2014/main" id="{B1616A57-7BEB-0B69-8AF1-8E72363C6A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1007" y="2338246"/>
            <a:ext cx="2181505" cy="2181505"/>
          </a:xfrm>
          <a:prstGeom prst="rect">
            <a:avLst/>
          </a:prstGeom>
        </p:spPr>
      </p:pic>
    </p:spTree>
    <p:extLst>
      <p:ext uri="{BB962C8B-B14F-4D97-AF65-F5344CB8AC3E}">
        <p14:creationId xmlns:p14="http://schemas.microsoft.com/office/powerpoint/2010/main" val="3888637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B741F2F-6D19-C6ED-F7BA-7C1389FB9B87}"/>
              </a:ext>
            </a:extLst>
          </p:cNvPr>
          <p:cNvSpPr>
            <a:spLocks noGrp="1"/>
          </p:cNvSpPr>
          <p:nvPr>
            <p:ph type="subTitle" idx="4294967295"/>
          </p:nvPr>
        </p:nvSpPr>
        <p:spPr>
          <a:xfrm>
            <a:off x="4411421" y="2271102"/>
            <a:ext cx="6930656" cy="4351338"/>
          </a:xfrm>
        </p:spPr>
        <p:txBody>
          <a:bodyPr/>
          <a:lstStyle/>
          <a:p>
            <a:r>
              <a:rPr lang="en-US" dirty="0" err="1"/>
              <a:t>PostAc</a:t>
            </a:r>
            <a:r>
              <a:rPr lang="en-AU" sz="2400" kern="100" dirty="0">
                <a:ea typeface="Calibri" panose="020F0502020204030204" pitchFamily="34" charset="0"/>
                <a:cs typeface="Arial" panose="020B0604020202020204" pitchFamily="34" charset="0"/>
              </a:rPr>
              <a:t>® Psychology Report available now!</a:t>
            </a:r>
            <a:endParaRPr lang="en-US" dirty="0"/>
          </a:p>
          <a:p>
            <a:endParaRPr lang="en-US" dirty="0"/>
          </a:p>
          <a:p>
            <a:r>
              <a:rPr lang="en-US" dirty="0"/>
              <a:t>See specific jobs identified for psychology graduates from our analysis of over 5 million job advertisements!</a:t>
            </a:r>
          </a:p>
          <a:p>
            <a:endParaRPr lang="en-US" dirty="0"/>
          </a:p>
          <a:p>
            <a:r>
              <a:rPr lang="en-AU" sz="1800" dirty="0">
                <a:solidFill>
                  <a:srgbClr val="212121"/>
                </a:solidFill>
                <a:effectLst/>
                <a:latin typeface="Aptos" panose="020B0004020202020204" pitchFamily="34" charset="0"/>
                <a:ea typeface="Times New Roman" panose="02020603050405020304" pitchFamily="18" charset="0"/>
                <a:cs typeface="Calibri" panose="020F0502020204030204" pitchFamily="34" charset="0"/>
              </a:rPr>
              <a:t>Busby Grant, J., George, A.M., Suominen, H. Grant, W., Xu, C. &amp; Mewburn, I. (2024). </a:t>
            </a:r>
            <a:r>
              <a:rPr lang="en-AU" sz="1800" i="1" dirty="0">
                <a:solidFill>
                  <a:srgbClr val="212121"/>
                </a:solidFill>
                <a:effectLst/>
                <a:latin typeface="Aptos" panose="020B0004020202020204" pitchFamily="34" charset="0"/>
                <a:ea typeface="Times New Roman" panose="02020603050405020304" pitchFamily="18" charset="0"/>
                <a:cs typeface="Calibri" panose="020F0502020204030204" pitchFamily="34" charset="0"/>
              </a:rPr>
              <a:t>Understanding industry demand for Australia’s psychology graduates</a:t>
            </a:r>
            <a:r>
              <a:rPr lang="en-AU" sz="1800" b="1" i="1" dirty="0">
                <a:solidFill>
                  <a:srgbClr val="212121"/>
                </a:solidFill>
                <a:effectLst/>
                <a:latin typeface="Aptos" panose="020B0004020202020204" pitchFamily="34" charset="0"/>
                <a:ea typeface="Times New Roman" panose="02020603050405020304" pitchFamily="18" charset="0"/>
                <a:cs typeface="Calibri" panose="020F0502020204030204" pitchFamily="34" charset="0"/>
              </a:rPr>
              <a:t>.</a:t>
            </a:r>
            <a:r>
              <a:rPr lang="en-AU" sz="1800" dirty="0">
                <a:solidFill>
                  <a:srgbClr val="FF0000"/>
                </a:solidFill>
                <a:effectLst/>
                <a:latin typeface="Aptos" panose="020B0004020202020204" pitchFamily="34" charset="0"/>
                <a:ea typeface="Times New Roman" panose="02020603050405020304" pitchFamily="18" charset="0"/>
                <a:cs typeface="Calibri" panose="020F0502020204030204" pitchFamily="34" charset="0"/>
              </a:rPr>
              <a:t> </a:t>
            </a:r>
            <a:r>
              <a:rPr lang="en-AU" sz="1800"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https://</a:t>
            </a:r>
            <a:r>
              <a:rPr lang="en-AU" sz="1800" dirty="0" err="1">
                <a:solidFill>
                  <a:srgbClr val="000000"/>
                </a:solidFill>
                <a:effectLst/>
                <a:latin typeface="Aptos" panose="020B0004020202020204" pitchFamily="34" charset="0"/>
                <a:ea typeface="Times New Roman" panose="02020603050405020304" pitchFamily="18" charset="0"/>
                <a:cs typeface="Calibri" panose="020F0502020204030204" pitchFamily="34" charset="0"/>
              </a:rPr>
              <a:t>www.canberra.edu.au</a:t>
            </a:r>
            <a:r>
              <a:rPr lang="en-AU" sz="1800"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/about-</a:t>
            </a:r>
            <a:r>
              <a:rPr lang="en-AU" sz="1800" dirty="0" err="1">
                <a:solidFill>
                  <a:srgbClr val="000000"/>
                </a:solidFill>
                <a:effectLst/>
                <a:latin typeface="Aptos" panose="020B0004020202020204" pitchFamily="34" charset="0"/>
                <a:ea typeface="Times New Roman" panose="02020603050405020304" pitchFamily="18" charset="0"/>
                <a:cs typeface="Calibri" panose="020F0502020204030204" pitchFamily="34" charset="0"/>
              </a:rPr>
              <a:t>uc</a:t>
            </a:r>
            <a:r>
              <a:rPr lang="en-AU" sz="1800"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/faculties/health/research/demand-for-</a:t>
            </a:r>
            <a:r>
              <a:rPr lang="en-AU" sz="1800" dirty="0" err="1">
                <a:solidFill>
                  <a:srgbClr val="000000"/>
                </a:solidFill>
                <a:effectLst/>
                <a:latin typeface="Aptos" panose="020B0004020202020204" pitchFamily="34" charset="0"/>
                <a:ea typeface="Times New Roman" panose="02020603050405020304" pitchFamily="18" charset="0"/>
                <a:cs typeface="Calibri" panose="020F0502020204030204" pitchFamily="34" charset="0"/>
              </a:rPr>
              <a:t>australias</a:t>
            </a:r>
            <a:r>
              <a:rPr lang="en-AU" sz="1800" dirty="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-psychology-graduates </a:t>
            </a:r>
            <a:endParaRPr lang="en-US" dirty="0"/>
          </a:p>
        </p:txBody>
      </p:sp>
      <p:sp>
        <p:nvSpPr>
          <p:cNvPr id="4" name="Title 3">
            <a:extLst>
              <a:ext uri="{FF2B5EF4-FFF2-40B4-BE49-F238E27FC236}">
                <a16:creationId xmlns:a16="http://schemas.microsoft.com/office/drawing/2014/main" id="{1E49A7DC-1BB3-D28D-356E-D73286C2120E}"/>
              </a:ext>
            </a:extLst>
          </p:cNvPr>
          <p:cNvSpPr>
            <a:spLocks noGrp="1"/>
          </p:cNvSpPr>
          <p:nvPr>
            <p:ph type="ctrTitle" idx="4294967295"/>
          </p:nvPr>
        </p:nvSpPr>
        <p:spPr>
          <a:xfrm>
            <a:off x="4529197" y="318233"/>
            <a:ext cx="6707372" cy="1325563"/>
          </a:xfrm>
        </p:spPr>
        <p:txBody>
          <a:bodyPr>
            <a:normAutofit fontScale="90000"/>
          </a:bodyPr>
          <a:lstStyle/>
          <a:p>
            <a:r>
              <a:rPr lang="en-US" i="1" dirty="0"/>
              <a:t>Understanding Industry Demand for Australia’s Psychology Graduates</a:t>
            </a:r>
          </a:p>
        </p:txBody>
      </p:sp>
      <p:sp>
        <p:nvSpPr>
          <p:cNvPr id="5" name="Content Placeholder 4">
            <a:extLst>
              <a:ext uri="{FF2B5EF4-FFF2-40B4-BE49-F238E27FC236}">
                <a16:creationId xmlns:a16="http://schemas.microsoft.com/office/drawing/2014/main" id="{6AA836DB-F740-E265-C5B2-7633B4C083FF}"/>
              </a:ext>
            </a:extLst>
          </p:cNvPr>
          <p:cNvSpPr>
            <a:spLocks noGrp="1"/>
          </p:cNvSpPr>
          <p:nvPr>
            <p:ph sz="quarter" idx="4"/>
          </p:nvPr>
        </p:nvSpPr>
        <p:spPr/>
        <p:txBody>
          <a:bodyPr/>
          <a:lstStyle/>
          <a:p>
            <a:endParaRPr lang="en-US"/>
          </a:p>
        </p:txBody>
      </p:sp>
      <p:sp>
        <p:nvSpPr>
          <p:cNvPr id="7" name="Content Placeholder 5">
            <a:extLst>
              <a:ext uri="{FF2B5EF4-FFF2-40B4-BE49-F238E27FC236}">
                <a16:creationId xmlns:a16="http://schemas.microsoft.com/office/drawing/2014/main" id="{FE8DFFEA-D48E-B4D8-14DB-E0E77684F147}"/>
              </a:ext>
            </a:extLst>
          </p:cNvPr>
          <p:cNvSpPr txBox="1">
            <a:spLocks/>
          </p:cNvSpPr>
          <p:nvPr/>
        </p:nvSpPr>
        <p:spPr>
          <a:xfrm>
            <a:off x="0" y="1"/>
            <a:ext cx="3783520" cy="6857999"/>
          </a:xfrm>
          <a:prstGeom prst="rect">
            <a:avLst/>
          </a:prstGeom>
          <a:solidFill>
            <a:srgbClr val="92D6E3"/>
          </a:solid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2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5500" i="1" dirty="0"/>
          </a:p>
        </p:txBody>
      </p:sp>
      <p:pic>
        <p:nvPicPr>
          <p:cNvPr id="8" name="Content Placeholder 7" descr="Closed book with solid fill">
            <a:extLst>
              <a:ext uri="{FF2B5EF4-FFF2-40B4-BE49-F238E27FC236}">
                <a16:creationId xmlns:a16="http://schemas.microsoft.com/office/drawing/2014/main" id="{1F4746E0-36E8-461A-2331-1B9EB041B7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9923" y="2423824"/>
            <a:ext cx="2010352" cy="2010352"/>
          </a:xfrm>
          <a:prstGeom prst="rect">
            <a:avLst/>
          </a:prstGeom>
          <a:solidFill>
            <a:srgbClr val="92D6E3"/>
          </a:solidFill>
        </p:spPr>
      </p:pic>
    </p:spTree>
    <p:extLst>
      <p:ext uri="{BB962C8B-B14F-4D97-AF65-F5344CB8AC3E}">
        <p14:creationId xmlns:p14="http://schemas.microsoft.com/office/powerpoint/2010/main" val="1482701338"/>
      </p:ext>
    </p:extLst>
  </p:cSld>
  <p:clrMapOvr>
    <a:masterClrMapping/>
  </p:clrMapOvr>
</p:sld>
</file>

<file path=ppt/theme/theme1.xml><?xml version="1.0" encoding="utf-8"?>
<a:theme xmlns:a="http://schemas.openxmlformats.org/drawingml/2006/main" name="1_Office Theme">
  <a:themeElements>
    <a:clrScheme name="UC">
      <a:dk1>
        <a:srgbClr val="414041"/>
      </a:dk1>
      <a:lt1>
        <a:srgbClr val="FFFFFF"/>
      </a:lt1>
      <a:dk2>
        <a:srgbClr val="414D61"/>
      </a:dk2>
      <a:lt2>
        <a:srgbClr val="E7E6E6"/>
      </a:lt2>
      <a:accent1>
        <a:srgbClr val="009ABC"/>
      </a:accent1>
      <a:accent2>
        <a:srgbClr val="006C91"/>
      </a:accent2>
      <a:accent3>
        <a:srgbClr val="92D6E3"/>
      </a:accent3>
      <a:accent4>
        <a:srgbClr val="00A79D"/>
      </a:accent4>
      <a:accent5>
        <a:srgbClr val="F15F5C"/>
      </a:accent5>
      <a:accent6>
        <a:srgbClr val="FFCC32"/>
      </a:accent6>
      <a:hlink>
        <a:srgbClr val="006C91"/>
      </a:hlink>
      <a:folHlink>
        <a:srgbClr val="009AB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numCol="2" spcCol="360000" rtlCol="0" anchor="ctr" anchorCtr="0">
        <a:normAutofit/>
      </a:bodyPr>
      <a:lstStyle>
        <a:defPPr algn="l">
          <a:spcBef>
            <a:spcPts val="1200"/>
          </a:spcBef>
          <a:defRPr sz="1800" dirty="0"/>
        </a:defPPr>
      </a:lstStyle>
    </a:txDef>
  </a:objectDefaults>
  <a:extraClrSchemeLst/>
  <a:extLst>
    <a:ext uri="{05A4C25C-085E-4340-85A3-A5531E510DB2}">
      <thm15:themeFamily xmlns:thm15="http://schemas.microsoft.com/office/thememl/2012/main" name="UCCOR0720_Powerpoint-Corporate_PRIMARY_221415" id="{F580ABF5-520F-FF4F-9A97-9E6B00DF64C3}" vid="{8E321F9D-6948-DB41-BE12-D99DB1769BE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2248</Words>
  <Application>Microsoft Macintosh PowerPoint</Application>
  <PresentationFormat>Widescreen</PresentationFormat>
  <Paragraphs>245</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Calibri</vt:lpstr>
      <vt:lpstr>Symbol</vt:lpstr>
      <vt:lpstr>Times New Roman</vt:lpstr>
      <vt:lpstr>var(--cib7hk2w)</vt:lpstr>
      <vt:lpstr>1_Office Theme</vt:lpstr>
      <vt:lpstr>PowerPoint Presentation</vt:lpstr>
      <vt:lpstr>PowerPoint Presentation</vt:lpstr>
      <vt:lpstr>PowerPoint Presentation</vt:lpstr>
      <vt:lpstr>Skills and attributes of your 3-year psychology degree</vt:lpstr>
      <vt:lpstr>Discussion</vt:lpstr>
      <vt:lpstr>Examining job advertisements</vt:lpstr>
      <vt:lpstr>Community Development Officer – Children’s Programs</vt:lpstr>
      <vt:lpstr>Intelligence Officer</vt:lpstr>
      <vt:lpstr>Evaluation Analyst</vt:lpstr>
      <vt:lpstr>Sexual Health Outreach Presenter</vt:lpstr>
      <vt:lpstr>UX Designer</vt:lpstr>
      <vt:lpstr>Learning &amp; Development Specialist</vt:lpstr>
      <vt:lpstr>Warehouse Management Systems Administrator</vt:lpstr>
      <vt:lpstr>Discussion</vt:lpstr>
      <vt:lpstr>Introducing PostAc® Psychology</vt:lpstr>
      <vt:lpstr>Why?</vt:lpstr>
      <vt:lpstr>Machine learning algorithm ratings of job advertisements </vt:lpstr>
      <vt:lpstr>Reflect and Connect</vt:lpstr>
      <vt:lpstr>Understanding Industry Demand for Australia’s Psychology Graduates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Identifying job roles for psychology 3-year graduates:  A discussion-based workshop</dc:title>
  <dc:creator>Janie.Busby Grant</dc:creator>
  <cp:lastModifiedBy>Janie.Busby Grant</cp:lastModifiedBy>
  <cp:revision>42</cp:revision>
  <cp:lastPrinted>2024-02-03T03:23:53Z</cp:lastPrinted>
  <dcterms:created xsi:type="dcterms:W3CDTF">2023-08-28T02:30:47Z</dcterms:created>
  <dcterms:modified xsi:type="dcterms:W3CDTF">2024-02-05T01:26:35Z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f6fef03-d487-4433-8e43-6b81c0a1b7be_Enabled">
    <vt:lpwstr>true</vt:lpwstr>
  </property>
  <property fmtid="{D5CDD505-2E9C-101B-9397-08002B2CF9AE}" pid="3" name="MSIP_Label_bf6fef03-d487-4433-8e43-6b81c0a1b7be_SetDate">
    <vt:lpwstr>2023-08-28T02:42:59Z</vt:lpwstr>
  </property>
  <property fmtid="{D5CDD505-2E9C-101B-9397-08002B2CF9AE}" pid="4" name="MSIP_Label_bf6fef03-d487-4433-8e43-6b81c0a1b7be_Method">
    <vt:lpwstr>Standard</vt:lpwstr>
  </property>
  <property fmtid="{D5CDD505-2E9C-101B-9397-08002B2CF9AE}" pid="5" name="MSIP_Label_bf6fef03-d487-4433-8e43-6b81c0a1b7be_Name">
    <vt:lpwstr>Unclassified</vt:lpwstr>
  </property>
  <property fmtid="{D5CDD505-2E9C-101B-9397-08002B2CF9AE}" pid="6" name="MSIP_Label_bf6fef03-d487-4433-8e43-6b81c0a1b7be_SiteId">
    <vt:lpwstr>1daf5147-a543-4707-a2fb-2acf0b2a3936</vt:lpwstr>
  </property>
  <property fmtid="{D5CDD505-2E9C-101B-9397-08002B2CF9AE}" pid="7" name="MSIP_Label_bf6fef03-d487-4433-8e43-6b81c0a1b7be_ActionId">
    <vt:lpwstr>d6708a45-212b-45b5-a28e-7a34f1f54d98</vt:lpwstr>
  </property>
  <property fmtid="{D5CDD505-2E9C-101B-9397-08002B2CF9AE}" pid="8" name="MSIP_Label_bf6fef03-d487-4433-8e43-6b81c0a1b7be_ContentBits">
    <vt:lpwstr>0</vt:lpwstr>
  </property>
</Properties>
</file>