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application/xml" Extension="xml"/>
  <Default ContentType="image/png" Extension="png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7.xml"/>
  <Override ContentType="application/vnd.openxmlformats-officedocument.presentationml.slide+xml" PartName="/ppt/slides/slide12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8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  <p:sldId id="264" r:id="rId13"/>
    <p:sldId id="265" r:id="rId14"/>
    <p:sldId id="266" r:id="rId15"/>
    <p:sldId id="267" r:id="rId16"/>
    <p:sldId id="268" r:id="rId17"/>
    <p:sldId id="269" r:id="rId18"/>
  </p:sldIdLst>
  <p:sldSz cy="5143500" cx="9144000"/>
  <p:notesSz cx="6858000" cy="9144000"/>
  <p:embeddedFontLst>
    <p:embeddedFont>
      <p:font typeface="Eczar SemiBold"/>
      <p:regular r:id="rId19"/>
      <p:bold r:id="rId20"/>
    </p:embeddedFont>
    <p:embeddedFont>
      <p:font typeface="Archivo Medium"/>
      <p:regular r:id="rId21"/>
      <p:bold r:id="rId22"/>
      <p:italic r:id="rId23"/>
      <p:boldItalic r:id="rId24"/>
    </p:embeddedFont>
    <p:embeddedFont>
      <p:font typeface="Eczar"/>
      <p:regular r:id="rId25"/>
      <p:bold r:id="rId26"/>
    </p:embeddedFont>
    <p:embeddedFont>
      <p:font typeface="Eczar Medium"/>
      <p:regular r:id="rId27"/>
      <p:bold r:id="rId28"/>
    </p:embeddedFont>
    <p:embeddedFont>
      <p:font typeface="Archivo"/>
      <p:regular r:id="rId29"/>
      <p:bold r:id="rId30"/>
      <p:italic r:id="rId31"/>
      <p:boldItalic r:id="rId32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EczarSemiBold-bold.fntdata"/><Relationship Id="rId22" Type="http://schemas.openxmlformats.org/officeDocument/2006/relationships/font" Target="fonts/ArchivoMedium-bold.fntdata"/><Relationship Id="rId21" Type="http://schemas.openxmlformats.org/officeDocument/2006/relationships/font" Target="fonts/ArchivoMedium-regular.fntdata"/><Relationship Id="rId24" Type="http://schemas.openxmlformats.org/officeDocument/2006/relationships/font" Target="fonts/ArchivoMedium-boldItalic.fntdata"/><Relationship Id="rId23" Type="http://schemas.openxmlformats.org/officeDocument/2006/relationships/font" Target="fonts/ArchivoMedium-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6" Type="http://schemas.openxmlformats.org/officeDocument/2006/relationships/font" Target="fonts/Eczar-bold.fntdata"/><Relationship Id="rId25" Type="http://schemas.openxmlformats.org/officeDocument/2006/relationships/font" Target="fonts/Eczar-regular.fntdata"/><Relationship Id="rId28" Type="http://schemas.openxmlformats.org/officeDocument/2006/relationships/font" Target="fonts/EczarMedium-bold.fntdata"/><Relationship Id="rId27" Type="http://schemas.openxmlformats.org/officeDocument/2006/relationships/font" Target="fonts/EczarMedium-regular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29" Type="http://schemas.openxmlformats.org/officeDocument/2006/relationships/font" Target="fonts/Archivo-regular.fntdata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31" Type="http://schemas.openxmlformats.org/officeDocument/2006/relationships/font" Target="fonts/Archivo-italic.fntdata"/><Relationship Id="rId30" Type="http://schemas.openxmlformats.org/officeDocument/2006/relationships/font" Target="fonts/Archivo-bold.fntdata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32" Type="http://schemas.openxmlformats.org/officeDocument/2006/relationships/font" Target="fonts/Archivo-boldItalic.fntdata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9" Type="http://schemas.openxmlformats.org/officeDocument/2006/relationships/font" Target="fonts/EczarSemiBold-regular.fntdata"/><Relationship Id="rId18" Type="http://schemas.openxmlformats.org/officeDocument/2006/relationships/slide" Target="slides/slide1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g14229046fa7_0_1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48" name="Google Shape;248;g14229046fa7_0_1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5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g1425adfc349_1_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7" name="Google Shape;257;g1425adfc349_1_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g142bb99f91f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4" name="Google Shape;264;g142bb99f91f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motivated! If you don’t love learning, you won’t be motivated!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Lots of writing!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>
                <a:solidFill>
                  <a:schemeClr val="dk1"/>
                </a:solidFill>
              </a:rPr>
              <a:t>Lots of reading!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Communicate early with </a:t>
            </a:r>
            <a:r>
              <a:rPr lang="en"/>
              <a:t>lecturers if you have questions or problems. Contribute during intensive sessions! Discuss things with colleagues, even if their eyes glaze over!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 on top of your assignments… I got into trouble when I had two major assignments due on the same day. 5, 500 words in total. Keep in mind the Semesters are short!</a:t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g14229046fa7_0_1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4" name="Google Shape;274;g14229046fa7_0_1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 into </a:t>
            </a:r>
            <a:r>
              <a:rPr lang="en"/>
              <a:t>consideration</a:t>
            </a:r>
            <a:r>
              <a:rPr lang="en"/>
              <a:t> all of your personal and professional responsibilities.</a:t>
            </a:r>
            <a:endParaRPr/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Your family can get sad. </a:t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0" name="Shape 2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1" name="Google Shape;281;g1425adfc349_1_1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2" name="Google Shape;282;g1425adfc349_1_1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3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g14229046fa7_0_28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5" name="Google Shape;295;g14229046fa7_0_28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g1425adfc349_1_14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2" name="Google Shape;302;g1425adfc349_1_14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g143752c7a0a_1_21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0" name="Google Shape;310;g143752c7a0a_1_21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5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g1425adfc349_1_25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7" name="Google Shape;317;g1425adfc349_1_25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g143752c7a0a_1_20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4" name="Google Shape;324;g143752c7a0a_1_20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9" name="Shape 3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0" name="Google Shape;330;g1425adfc349_1_2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1" name="Google Shape;331;g1425adfc349_1_2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5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g143752c7a0a_1_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7" name="Google Shape;337;g143752c7a0a_1_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g143752c7a0a_1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3" name="Google Shape;343;g143752c7a0a_1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7" name="Shape 3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" name="Google Shape;348;g143752c7a0a_1_22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9" name="Google Shape;349;g143752c7a0a_1_22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1" Type="http://schemas.openxmlformats.org/officeDocument/2006/relationships/image" Target="../media/image7.png"/><Relationship Id="rId10" Type="http://schemas.openxmlformats.org/officeDocument/2006/relationships/image" Target="../media/image14.png"/><Relationship Id="rId13" Type="http://schemas.openxmlformats.org/officeDocument/2006/relationships/image" Target="../media/image9.png"/><Relationship Id="rId1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0.png"/><Relationship Id="rId4" Type="http://schemas.openxmlformats.org/officeDocument/2006/relationships/image" Target="../media/image6.png"/><Relationship Id="rId9" Type="http://schemas.openxmlformats.org/officeDocument/2006/relationships/image" Target="../media/image1.png"/><Relationship Id="rId15" Type="http://schemas.openxmlformats.org/officeDocument/2006/relationships/image" Target="../media/image20.png"/><Relationship Id="rId14" Type="http://schemas.openxmlformats.org/officeDocument/2006/relationships/image" Target="../media/image4.png"/><Relationship Id="rId5" Type="http://schemas.openxmlformats.org/officeDocument/2006/relationships/image" Target="../media/image8.png"/><Relationship Id="rId6" Type="http://schemas.openxmlformats.org/officeDocument/2006/relationships/image" Target="../media/image12.png"/><Relationship Id="rId7" Type="http://schemas.openxmlformats.org/officeDocument/2006/relationships/image" Target="../media/image19.png"/><Relationship Id="rId8" Type="http://schemas.openxmlformats.org/officeDocument/2006/relationships/image" Target="../media/image13.png"/></Relationships>
</file>

<file path=ppt/slideLayouts/_rels/slideLayout2.xml.rels><?xml version="1.0" encoding="UTF-8" standalone="yes"?><Relationships xmlns="http://schemas.openxmlformats.org/package/2006/relationships"><Relationship Id="rId11" Type="http://schemas.openxmlformats.org/officeDocument/2006/relationships/image" Target="../media/image46.png"/><Relationship Id="rId10" Type="http://schemas.openxmlformats.org/officeDocument/2006/relationships/image" Target="../media/image20.png"/><Relationship Id="rId13" Type="http://schemas.openxmlformats.org/officeDocument/2006/relationships/image" Target="../media/image15.png"/><Relationship Id="rId12" Type="http://schemas.openxmlformats.org/officeDocument/2006/relationships/image" Target="../media/image11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2.png"/><Relationship Id="rId4" Type="http://schemas.openxmlformats.org/officeDocument/2006/relationships/image" Target="../media/image17.png"/><Relationship Id="rId9" Type="http://schemas.openxmlformats.org/officeDocument/2006/relationships/image" Target="../media/image25.png"/><Relationship Id="rId15" Type="http://schemas.openxmlformats.org/officeDocument/2006/relationships/image" Target="../media/image18.png"/><Relationship Id="rId14" Type="http://schemas.openxmlformats.org/officeDocument/2006/relationships/image" Target="../media/image16.png"/><Relationship Id="rId5" Type="http://schemas.openxmlformats.org/officeDocument/2006/relationships/image" Target="../media/image10.png"/><Relationship Id="rId6" Type="http://schemas.openxmlformats.org/officeDocument/2006/relationships/image" Target="../media/image8.png"/><Relationship Id="rId7" Type="http://schemas.openxmlformats.org/officeDocument/2006/relationships/image" Target="../media/image19.png"/><Relationship Id="rId8" Type="http://schemas.openxmlformats.org/officeDocument/2006/relationships/image" Target="../media/image24.pn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Relationship Id="rId5" Type="http://schemas.openxmlformats.org/officeDocument/2006/relationships/image" Target="../media/image2.png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9.png"/><Relationship Id="rId4" Type="http://schemas.openxmlformats.org/officeDocument/2006/relationships/image" Target="../media/image1.png"/><Relationship Id="rId9" Type="http://schemas.openxmlformats.org/officeDocument/2006/relationships/image" Target="../media/image20.png"/><Relationship Id="rId5" Type="http://schemas.openxmlformats.org/officeDocument/2006/relationships/image" Target="../media/image2.png"/><Relationship Id="rId6" Type="http://schemas.openxmlformats.org/officeDocument/2006/relationships/image" Target="../media/image7.png"/><Relationship Id="rId7" Type="http://schemas.openxmlformats.org/officeDocument/2006/relationships/image" Target="../media/image9.png"/><Relationship Id="rId8" Type="http://schemas.openxmlformats.org/officeDocument/2006/relationships/image" Target="../media/image4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9.png"/><Relationship Id="rId4" Type="http://schemas.openxmlformats.org/officeDocument/2006/relationships/image" Target="../media/image26.png"/><Relationship Id="rId5" Type="http://schemas.openxmlformats.org/officeDocument/2006/relationships/image" Target="../media/image7.png"/><Relationship Id="rId6" Type="http://schemas.openxmlformats.org/officeDocument/2006/relationships/image" Target="../media/image2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/Relationships>
</file>

<file path=ppt/slideLayouts/_rels/slideLayout7.xml.rels><?xml version="1.0" encoding="UTF-8" standalone="yes"?><Relationships xmlns="http://schemas.openxmlformats.org/package/2006/relationships"><Relationship Id="rId10" Type="http://schemas.openxmlformats.org/officeDocument/2006/relationships/image" Target="../media/image19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9.png"/><Relationship Id="rId4" Type="http://schemas.openxmlformats.org/officeDocument/2006/relationships/image" Target="../media/image14.png"/><Relationship Id="rId9" Type="http://schemas.openxmlformats.org/officeDocument/2006/relationships/image" Target="../media/image2.png"/><Relationship Id="rId5" Type="http://schemas.openxmlformats.org/officeDocument/2006/relationships/image" Target="../media/image22.png"/><Relationship Id="rId6" Type="http://schemas.openxmlformats.org/officeDocument/2006/relationships/image" Target="../media/image27.png"/><Relationship Id="rId7" Type="http://schemas.openxmlformats.org/officeDocument/2006/relationships/image" Target="../media/image21.png"/><Relationship Id="rId8" Type="http://schemas.openxmlformats.org/officeDocument/2006/relationships/image" Target="../media/image13.png"/></Relationships>
</file>

<file path=ppt/slideLayouts/_rels/slideLayout8.xml.rels><?xml version="1.0" encoding="UTF-8" standalone="yes"?><Relationships xmlns="http://schemas.openxmlformats.org/package/2006/relationships"><Relationship Id="rId11" Type="http://schemas.openxmlformats.org/officeDocument/2006/relationships/image" Target="../media/image12.png"/><Relationship Id="rId10" Type="http://schemas.openxmlformats.org/officeDocument/2006/relationships/image" Target="../media/image13.png"/><Relationship Id="rId13" Type="http://schemas.openxmlformats.org/officeDocument/2006/relationships/image" Target="../media/image2.png"/><Relationship Id="rId12" Type="http://schemas.openxmlformats.org/officeDocument/2006/relationships/image" Target="../media/image23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7.png"/><Relationship Id="rId4" Type="http://schemas.openxmlformats.org/officeDocument/2006/relationships/image" Target="../media/image29.png"/><Relationship Id="rId9" Type="http://schemas.openxmlformats.org/officeDocument/2006/relationships/image" Target="../media/image7.png"/><Relationship Id="rId5" Type="http://schemas.openxmlformats.org/officeDocument/2006/relationships/image" Target="../media/image22.png"/><Relationship Id="rId6" Type="http://schemas.openxmlformats.org/officeDocument/2006/relationships/image" Target="../media/image21.png"/><Relationship Id="rId7" Type="http://schemas.openxmlformats.org/officeDocument/2006/relationships/image" Target="../media/image20.png"/><Relationship Id="rId8" Type="http://schemas.openxmlformats.org/officeDocument/2006/relationships/image" Target="../media/image8.png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5.png"/><Relationship Id="rId3" Type="http://schemas.openxmlformats.org/officeDocument/2006/relationships/image" Target="../media/image27.png"/><Relationship Id="rId4" Type="http://schemas.openxmlformats.org/officeDocument/2006/relationships/image" Target="../media/image7.png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7.png"/><Relationship Id="rId4" Type="http://schemas.openxmlformats.org/officeDocument/2006/relationships/image" Target="../media/image42.png"/><Relationship Id="rId5" Type="http://schemas.openxmlformats.org/officeDocument/2006/relationships/image" Target="../media/image2.png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5.png"/><Relationship Id="rId4" Type="http://schemas.openxmlformats.org/officeDocument/2006/relationships/image" Target="../media/image18.png"/><Relationship Id="rId5" Type="http://schemas.openxmlformats.org/officeDocument/2006/relationships/image" Target="../media/image9.png"/><Relationship Id="rId6" Type="http://schemas.openxmlformats.org/officeDocument/2006/relationships/image" Target="../media/image28.pn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2.png"/><Relationship Id="rId4" Type="http://schemas.openxmlformats.org/officeDocument/2006/relationships/image" Target="../media/image46.png"/><Relationship Id="rId5" Type="http://schemas.openxmlformats.org/officeDocument/2006/relationships/image" Target="../media/image11.png"/><Relationship Id="rId6" Type="http://schemas.openxmlformats.org/officeDocument/2006/relationships/image" Target="../media/image12.png"/><Relationship Id="rId7" Type="http://schemas.openxmlformats.org/officeDocument/2006/relationships/image" Target="../media/image23.png"/><Relationship Id="rId8" Type="http://schemas.openxmlformats.org/officeDocument/2006/relationships/image" Target="../media/image2.png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7.png"/><Relationship Id="rId4" Type="http://schemas.openxmlformats.org/officeDocument/2006/relationships/image" Target="../media/image24.png"/><Relationship Id="rId5" Type="http://schemas.openxmlformats.org/officeDocument/2006/relationships/image" Target="../media/image42.png"/><Relationship Id="rId6" Type="http://schemas.openxmlformats.org/officeDocument/2006/relationships/image" Target="../media/image9.png"/><Relationship Id="rId7" Type="http://schemas.openxmlformats.org/officeDocument/2006/relationships/image" Target="../media/image28.png"/></Relationships>
</file>

<file path=ppt/slideLayouts/_rels/slideLayout15.xml.rels><?xml version="1.0" encoding="UTF-8" standalone="yes"?><Relationships xmlns="http://schemas.openxmlformats.org/package/2006/relationships"><Relationship Id="rId11" Type="http://schemas.openxmlformats.org/officeDocument/2006/relationships/image" Target="../media/image28.png"/><Relationship Id="rId10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9.png"/><Relationship Id="rId4" Type="http://schemas.openxmlformats.org/officeDocument/2006/relationships/image" Target="../media/image10.png"/><Relationship Id="rId9" Type="http://schemas.openxmlformats.org/officeDocument/2006/relationships/image" Target="../media/image23.png"/><Relationship Id="rId5" Type="http://schemas.openxmlformats.org/officeDocument/2006/relationships/image" Target="../media/image6.png"/><Relationship Id="rId6" Type="http://schemas.openxmlformats.org/officeDocument/2006/relationships/image" Target="../media/image8.png"/><Relationship Id="rId7" Type="http://schemas.openxmlformats.org/officeDocument/2006/relationships/image" Target="../media/image14.png"/><Relationship Id="rId8" Type="http://schemas.openxmlformats.org/officeDocument/2006/relationships/image" Target="../media/image12.png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9.png"/><Relationship Id="rId4" Type="http://schemas.openxmlformats.org/officeDocument/2006/relationships/image" Target="../media/image2.png"/><Relationship Id="rId5" Type="http://schemas.openxmlformats.org/officeDocument/2006/relationships/image" Target="../media/image20.png"/><Relationship Id="rId6" Type="http://schemas.openxmlformats.org/officeDocument/2006/relationships/image" Target="../media/image27.png"/><Relationship Id="rId7" Type="http://schemas.openxmlformats.org/officeDocument/2006/relationships/image" Target="../media/image13.png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13.png"/><Relationship Id="rId4" Type="http://schemas.openxmlformats.org/officeDocument/2006/relationships/image" Target="../media/image2.png"/><Relationship Id="rId5" Type="http://schemas.openxmlformats.org/officeDocument/2006/relationships/image" Target="../media/image27.png"/><Relationship Id="rId6" Type="http://schemas.openxmlformats.org/officeDocument/2006/relationships/image" Target="../media/image12.png"/><Relationship Id="rId7" Type="http://schemas.openxmlformats.org/officeDocument/2006/relationships/image" Target="../media/image23.png"/></Relationships>
</file>

<file path=ppt/slideLayouts/_rels/slideLayout18.xml.rels><?xml version="1.0" encoding="UTF-8" standalone="yes"?><Relationships xmlns="http://schemas.openxmlformats.org/package/2006/relationships"><Relationship Id="rId11" Type="http://schemas.openxmlformats.org/officeDocument/2006/relationships/image" Target="../media/image24.png"/><Relationship Id="rId10" Type="http://schemas.openxmlformats.org/officeDocument/2006/relationships/image" Target="../media/image21.png"/><Relationship Id="rId13" Type="http://schemas.openxmlformats.org/officeDocument/2006/relationships/image" Target="../media/image19.png"/><Relationship Id="rId1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hyperlink" Target="https://bit.ly/3A1uf1Q" TargetMode="External"/><Relationship Id="rId4" Type="http://schemas.openxmlformats.org/officeDocument/2006/relationships/hyperlink" Target="http://bit.ly/2TyoMsr" TargetMode="External"/><Relationship Id="rId9" Type="http://schemas.openxmlformats.org/officeDocument/2006/relationships/image" Target="../media/image27.png"/><Relationship Id="rId14" Type="http://schemas.openxmlformats.org/officeDocument/2006/relationships/image" Target="../media/image7.png"/><Relationship Id="rId5" Type="http://schemas.openxmlformats.org/officeDocument/2006/relationships/hyperlink" Target="http://bit.ly/2TtBDfr" TargetMode="External"/><Relationship Id="rId6" Type="http://schemas.openxmlformats.org/officeDocument/2006/relationships/image" Target="../media/image9.png"/><Relationship Id="rId7" Type="http://schemas.openxmlformats.org/officeDocument/2006/relationships/image" Target="../media/image14.png"/><Relationship Id="rId8" Type="http://schemas.openxmlformats.org/officeDocument/2006/relationships/image" Target="../media/image22.png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2.png"/><Relationship Id="rId4" Type="http://schemas.openxmlformats.org/officeDocument/2006/relationships/image" Target="../media/image27.png"/><Relationship Id="rId5" Type="http://schemas.openxmlformats.org/officeDocument/2006/relationships/image" Target="../media/image44.png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0.png"/><Relationship Id="rId3" Type="http://schemas.openxmlformats.org/officeDocument/2006/relationships/image" Target="../media/image27.png"/><Relationship Id="rId4" Type="http://schemas.openxmlformats.org/officeDocument/2006/relationships/image" Target="../media/image25.png"/><Relationship Id="rId5" Type="http://schemas.openxmlformats.org/officeDocument/2006/relationships/image" Target="../media/image2.png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oogle Shape;9;p2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0" name="Google Shape;10;p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1">
            <a:off x="5744925" y="-989875"/>
            <a:ext cx="4994625" cy="19279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" name="Google Shape;11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9">
            <a:off x="5254946" y="-56509"/>
            <a:ext cx="5279280" cy="128212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2" name="Google Shape;12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824675" y="85999"/>
            <a:ext cx="2985676" cy="136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3" name="Google Shape;13;p2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524573">
            <a:off x="-573003" y="4243955"/>
            <a:ext cx="3331606" cy="18133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4" name="Google Shape;14;p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00005">
            <a:off x="-539235" y="-972147"/>
            <a:ext cx="2613445" cy="17727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5" name="Google Shape;15;p2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99989">
            <a:off x="-994020" y="3624611"/>
            <a:ext cx="3213567" cy="20968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6" name="Google Shape;16;p2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900000">
            <a:off x="7940900" y="2831525"/>
            <a:ext cx="4762500" cy="2200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7" name="Google Shape;17;p2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6470800" y="-301150"/>
            <a:ext cx="1258140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8" name="Google Shape;18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>
            <a:off x="9144011" y="47288"/>
            <a:ext cx="906568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" name="Google Shape;19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020750">
            <a:off x="1665895" y="-355741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0" name="Google Shape;20;p2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-3988205">
            <a:off x="8851323" y="2605975"/>
            <a:ext cx="928804" cy="9993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1" name="Google Shape;21;p2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020768">
            <a:off x="1688506" y="4334465"/>
            <a:ext cx="763239" cy="1001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" name="Google Shape;22;p2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-899999">
            <a:off x="6869924" y="4180757"/>
            <a:ext cx="2744651" cy="27603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" name="Google Shape;23;p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516579">
            <a:off x="7976581" y="4026453"/>
            <a:ext cx="413161" cy="55424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4" name="Google Shape;24;p2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-856697" y="120827"/>
            <a:ext cx="2311976" cy="20873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5" name="Google Shape;25;p2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-900009">
            <a:off x="89925" y="129847"/>
            <a:ext cx="418751" cy="5617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6" name="Google Shape;26;p2"/>
          <p:cNvSpPr txBox="1"/>
          <p:nvPr>
            <p:ph type="ctrTitle"/>
          </p:nvPr>
        </p:nvSpPr>
        <p:spPr>
          <a:xfrm>
            <a:off x="1501950" y="1282685"/>
            <a:ext cx="6140100" cy="19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6500">
                <a:latin typeface="Eczar Medium"/>
                <a:ea typeface="Eczar Medium"/>
                <a:cs typeface="Eczar Medium"/>
                <a:sym typeface="Eczar Medium"/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7" name="Google Shape;27;p2"/>
          <p:cNvSpPr txBox="1"/>
          <p:nvPr>
            <p:ph idx="1" type="subTitle"/>
          </p:nvPr>
        </p:nvSpPr>
        <p:spPr>
          <a:xfrm>
            <a:off x="1501950" y="3438190"/>
            <a:ext cx="6140100" cy="4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>
                <a:latin typeface="Eczar Medium"/>
                <a:ea typeface="Eczar Medium"/>
                <a:cs typeface="Eczar Medium"/>
                <a:sym typeface="Eczar Medium"/>
              </a:defRPr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Google Shape;29;p3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3"/>
          <p:cNvSpPr txBox="1"/>
          <p:nvPr>
            <p:ph type="title"/>
          </p:nvPr>
        </p:nvSpPr>
        <p:spPr>
          <a:xfrm>
            <a:off x="2370000" y="2259075"/>
            <a:ext cx="4404000" cy="104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5500">
                <a:solidFill>
                  <a:schemeClr val="dk2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31" name="Google Shape;31;p3"/>
          <p:cNvSpPr txBox="1"/>
          <p:nvPr>
            <p:ph hasCustomPrompt="1" idx="2" type="title"/>
          </p:nvPr>
        </p:nvSpPr>
        <p:spPr>
          <a:xfrm>
            <a:off x="2370000" y="1316475"/>
            <a:ext cx="4404000" cy="1095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b="1" sz="6000">
                <a:solidFill>
                  <a:schemeClr val="lt2"/>
                </a:solidFill>
                <a:latin typeface="Eczar"/>
                <a:ea typeface="Eczar"/>
                <a:cs typeface="Eczar"/>
                <a:sym typeface="Eczar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>
            <a:r>
              <a:t>xx%</a:t>
            </a:r>
          </a:p>
        </p:txBody>
      </p:sp>
      <p:sp>
        <p:nvSpPr>
          <p:cNvPr id="32" name="Google Shape;32;p3"/>
          <p:cNvSpPr txBox="1"/>
          <p:nvPr>
            <p:ph idx="1" type="subTitle"/>
          </p:nvPr>
        </p:nvSpPr>
        <p:spPr>
          <a:xfrm>
            <a:off x="2370000" y="3226575"/>
            <a:ext cx="4404000" cy="4419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33" name="Google Shape;33;p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18987">
            <a:off x="6001312" y="4227321"/>
            <a:ext cx="3217176" cy="17510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34" name="Google Shape;34;p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-611633">
            <a:off x="-1303466" y="-293858"/>
            <a:ext cx="5279424" cy="128214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35" name="Google Shape;35;p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-899994">
            <a:off x="-2456853" y="-1378642"/>
            <a:ext cx="5788126" cy="223421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36" name="Google Shape;36;p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687423" y="41325"/>
            <a:ext cx="2954198" cy="13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" name="Google Shape;37;p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96021">
            <a:off x="-1111408" y="3969879"/>
            <a:ext cx="3123914" cy="21190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38" name="Google Shape;38;p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899973">
            <a:off x="-1989637" y="3291736"/>
            <a:ext cx="2934250" cy="191457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39" name="Google Shape;39;p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9900003">
            <a:off x="6427124" y="-819324"/>
            <a:ext cx="3521128" cy="191649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0" name="Google Shape;40;p3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>
            <a:off x="7566124" y="185313"/>
            <a:ext cx="1995000" cy="180121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1" name="Google Shape;41;p3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229193">
            <a:off x="6691612" y="3579285"/>
            <a:ext cx="2924051" cy="19060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2" name="Google Shape;42;p3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flipH="1" rot="900005">
            <a:off x="6437750" y="4254164"/>
            <a:ext cx="715072" cy="9384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3" name="Google Shape;43;p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flipH="1" rot="-9">
            <a:off x="1422750" y="-310190"/>
            <a:ext cx="1158600" cy="8982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4" name="Google Shape;44;p3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flipH="1" rot="-6">
            <a:off x="-921867" y="-72365"/>
            <a:ext cx="802625" cy="86355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5" name="Google Shape;45;p3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 rot="960472">
            <a:off x="7919339" y="156448"/>
            <a:ext cx="1140770" cy="3815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46" name="Google Shape;46;p3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4859797">
            <a:off x="1139482" y="3991258"/>
            <a:ext cx="1158601" cy="8982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Google Shape;48;p4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49" name="Google Shape;49;p4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50" name="Google Shape;50;p4"/>
          <p:cNvSpPr txBox="1"/>
          <p:nvPr>
            <p:ph idx="1" type="body"/>
          </p:nvPr>
        </p:nvSpPr>
        <p:spPr>
          <a:xfrm>
            <a:off x="5262301" y="2379188"/>
            <a:ext cx="2602200" cy="1011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pic>
        <p:nvPicPr>
          <p:cNvPr id="51" name="Google Shape;51;p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27975">
            <a:off x="-2605308" y="3557196"/>
            <a:ext cx="3331606" cy="1813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52" name="Google Shape;52;p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724398">
            <a:off x="-2484662" y="4434610"/>
            <a:ext cx="4762499" cy="22002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53" name="Google Shape;53;p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4070553">
            <a:off x="518102" y="4213323"/>
            <a:ext cx="630311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54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5" name="Google Shape;55;p5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56" name="Google Shape;56;p5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57" name="Google Shape;57;p5"/>
          <p:cNvSpPr txBox="1"/>
          <p:nvPr>
            <p:ph idx="1" type="subTitle"/>
          </p:nvPr>
        </p:nvSpPr>
        <p:spPr>
          <a:xfrm>
            <a:off x="4761159" y="2764450"/>
            <a:ext cx="2603100" cy="102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5"/>
          <p:cNvSpPr txBox="1"/>
          <p:nvPr>
            <p:ph idx="2" type="subTitle"/>
          </p:nvPr>
        </p:nvSpPr>
        <p:spPr>
          <a:xfrm>
            <a:off x="4761159" y="2295075"/>
            <a:ext cx="26031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9" name="Google Shape;59;p5"/>
          <p:cNvSpPr txBox="1"/>
          <p:nvPr>
            <p:ph idx="3" type="subTitle"/>
          </p:nvPr>
        </p:nvSpPr>
        <p:spPr>
          <a:xfrm>
            <a:off x="1779741" y="2764450"/>
            <a:ext cx="2603100" cy="1028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0" name="Google Shape;60;p5"/>
          <p:cNvSpPr txBox="1"/>
          <p:nvPr>
            <p:ph idx="4" type="subTitle"/>
          </p:nvPr>
        </p:nvSpPr>
        <p:spPr>
          <a:xfrm>
            <a:off x="1779741" y="2295075"/>
            <a:ext cx="26031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61" name="Google Shape;61;p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5">
            <a:off x="-539235" y="-972147"/>
            <a:ext cx="2613445" cy="17727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2" name="Google Shape;62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900000">
            <a:off x="7940900" y="2831525"/>
            <a:ext cx="4762500" cy="22002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3" name="Google Shape;63;p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20750">
            <a:off x="1665895" y="-355741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4" name="Google Shape;64;p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3988205">
            <a:off x="8851323" y="2605975"/>
            <a:ext cx="928804" cy="9993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5" name="Google Shape;65;p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99">
            <a:off x="6869924" y="4180757"/>
            <a:ext cx="2744651" cy="276031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6" name="Google Shape;66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516579">
            <a:off x="7976581" y="4026453"/>
            <a:ext cx="413161" cy="55424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7" name="Google Shape;67;p5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-856697" y="120827"/>
            <a:ext cx="2311976" cy="20873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68" name="Google Shape;68;p5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900009">
            <a:off x="89925" y="129847"/>
            <a:ext cx="418751" cy="56175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" name="Google Shape;70;p6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1" name="Google Shape;71;p6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pic>
        <p:nvPicPr>
          <p:cNvPr id="72" name="Google Shape;72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1183">
            <a:off x="8289527" y="-358372"/>
            <a:ext cx="2613445" cy="17727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73" name="Google Shape;73;p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51">
            <a:off x="7422939" y="-1330724"/>
            <a:ext cx="3213566" cy="209685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74" name="Google Shape;74;p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2301140">
            <a:off x="8634824" y="766125"/>
            <a:ext cx="928804" cy="9993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75" name="Google Shape;75;p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9997">
            <a:off x="-1925807" y="4652225"/>
            <a:ext cx="3123914" cy="211909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76" name="Google Shape;76;p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2700019">
            <a:off x="-323730" y="4141958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" name="Google Shape;78;p7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79" name="Google Shape;79;p7"/>
          <p:cNvSpPr txBox="1"/>
          <p:nvPr>
            <p:ph idx="1" type="body"/>
          </p:nvPr>
        </p:nvSpPr>
        <p:spPr>
          <a:xfrm>
            <a:off x="715100" y="2043750"/>
            <a:ext cx="3856800" cy="2273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 sz="1400">
                <a:solidFill>
                  <a:srgbClr val="434343"/>
                </a:solidFill>
              </a:defRPr>
            </a:lvl1pPr>
            <a:lvl2pPr indent="-317500" lvl="1" marL="914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2pPr>
            <a:lvl3pPr indent="-317500" lvl="2" marL="1371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3pPr>
            <a:lvl4pPr indent="-317500" lvl="3" marL="1828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4pPr>
            <a:lvl5pPr indent="-317500" lvl="4" marL="22860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5pPr>
            <a:lvl6pPr indent="-317500" lvl="5" marL="2743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6pPr>
            <a:lvl7pPr indent="-317500" lvl="6" marL="32004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●"/>
              <a:defRPr>
                <a:solidFill>
                  <a:srgbClr val="434343"/>
                </a:solidFill>
              </a:defRPr>
            </a:lvl7pPr>
            <a:lvl8pPr indent="-317500" lvl="7" marL="36576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○"/>
              <a:defRPr>
                <a:solidFill>
                  <a:srgbClr val="434343"/>
                </a:solidFill>
              </a:defRPr>
            </a:lvl8pPr>
            <a:lvl9pPr indent="-317500" lvl="8" marL="41148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400"/>
              <a:buChar char="■"/>
              <a:defRPr>
                <a:solidFill>
                  <a:srgbClr val="434343"/>
                </a:solidFill>
              </a:defRPr>
            </a:lvl9pPr>
          </a:lstStyle>
          <a:p/>
        </p:txBody>
      </p:sp>
      <p:sp>
        <p:nvSpPr>
          <p:cNvPr id="80" name="Google Shape;80;p7"/>
          <p:cNvSpPr txBox="1"/>
          <p:nvPr>
            <p:ph type="title"/>
          </p:nvPr>
        </p:nvSpPr>
        <p:spPr>
          <a:xfrm>
            <a:off x="715283" y="826050"/>
            <a:ext cx="3856800" cy="1217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l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81" name="Google Shape;81;p7"/>
          <p:cNvSpPr/>
          <p:nvPr>
            <p:ph idx="2" type="pic"/>
          </p:nvPr>
        </p:nvSpPr>
        <p:spPr>
          <a:xfrm>
            <a:off x="5036100" y="1069650"/>
            <a:ext cx="3004200" cy="3004200"/>
          </a:xfrm>
          <a:prstGeom prst="ellipse">
            <a:avLst/>
          </a:prstGeom>
          <a:noFill/>
          <a:ln>
            <a:noFill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8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84" name="Google Shape;84;p8"/>
          <p:cNvSpPr txBox="1"/>
          <p:nvPr>
            <p:ph type="title"/>
          </p:nvPr>
        </p:nvSpPr>
        <p:spPr>
          <a:xfrm>
            <a:off x="1757400" y="1256850"/>
            <a:ext cx="5629200" cy="2629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8000"/>
            </a:lvl1pPr>
            <a:lvl2pPr lvl="1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2pPr>
            <a:lvl3pPr lvl="2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3pPr>
            <a:lvl4pPr lvl="3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4pPr>
            <a:lvl5pPr lvl="4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5pPr>
            <a:lvl6pPr lvl="5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6pPr>
            <a:lvl7pPr lvl="6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7pPr>
            <a:lvl8pPr lvl="7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8pPr>
            <a:lvl9pPr lvl="8" algn="ctr">
              <a:spcBef>
                <a:spcPts val="0"/>
              </a:spcBef>
              <a:spcAft>
                <a:spcPts val="0"/>
              </a:spcAft>
              <a:buSzPts val="6000"/>
              <a:buNone/>
              <a:defRPr sz="6000"/>
            </a:lvl9pPr>
          </a:lstStyle>
          <a:p/>
        </p:txBody>
      </p:sp>
      <p:pic>
        <p:nvPicPr>
          <p:cNvPr id="85" name="Google Shape;85;p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-1446276" y="1967950"/>
            <a:ext cx="2460974" cy="247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86" name="Google Shape;86;p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-45304" y="1710900"/>
            <a:ext cx="1258140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87" name="Google Shape;87;p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9">
            <a:off x="-1368827" y="2891382"/>
            <a:ext cx="3217176" cy="17510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88" name="Google Shape;88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 rot="899973">
            <a:off x="-747574" y="3653586"/>
            <a:ext cx="3213567" cy="20968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89" name="Google Shape;89;p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 rot="516579">
            <a:off x="813831" y="3566253"/>
            <a:ext cx="413161" cy="55424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90" name="Google Shape;90;p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799963">
            <a:off x="7783319" y="438276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91" name="Google Shape;91;p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37">
            <a:off x="7142743" y="-236148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92" name="Google Shape;92;p8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020750">
            <a:off x="8343195" y="1186784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93" name="Google Shape;93;p8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8">
            <a:off x="6682965" y="-881898"/>
            <a:ext cx="2613446" cy="1772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Google Shape;95;p9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96" name="Google Shape;96;p9"/>
          <p:cNvSpPr txBox="1"/>
          <p:nvPr>
            <p:ph type="title"/>
          </p:nvPr>
        </p:nvSpPr>
        <p:spPr>
          <a:xfrm>
            <a:off x="2241450" y="1344525"/>
            <a:ext cx="4661100" cy="87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97" name="Google Shape;97;p9"/>
          <p:cNvSpPr txBox="1"/>
          <p:nvPr>
            <p:ph idx="1" type="subTitle"/>
          </p:nvPr>
        </p:nvSpPr>
        <p:spPr>
          <a:xfrm>
            <a:off x="2241450" y="2419575"/>
            <a:ext cx="4661100" cy="1188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98" name="Google Shape;98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99963">
            <a:off x="7885244" y="-420624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99" name="Google Shape;99;p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9899999">
            <a:off x="5900351" y="3910737"/>
            <a:ext cx="4994625" cy="19279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0" name="Google Shape;100;p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10799981">
            <a:off x="-387724" y="-1013590"/>
            <a:ext cx="3217186" cy="175106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1" name="Google Shape;101;p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899989">
            <a:off x="-843833" y="47936"/>
            <a:ext cx="3213567" cy="20968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102" name="Google Shape;102;p9"/>
          <p:cNvSpPr txBox="1"/>
          <p:nvPr/>
        </p:nvSpPr>
        <p:spPr>
          <a:xfrm rot="-654707">
            <a:off x="92362" y="581663"/>
            <a:ext cx="1854225" cy="7775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accent1"/>
                </a:solidFill>
                <a:latin typeface="Eczar Medium"/>
                <a:ea typeface="Eczar Medium"/>
                <a:cs typeface="Eczar Medium"/>
                <a:sym typeface="Eczar Medium"/>
              </a:rPr>
              <a:t>Noah Webster</a:t>
            </a:r>
            <a:endParaRPr sz="1800">
              <a:solidFill>
                <a:schemeClr val="accent1"/>
              </a:solidFill>
            </a:endParaRPr>
          </a:p>
        </p:txBody>
      </p:sp>
      <p:pic>
        <p:nvPicPr>
          <p:cNvPr id="103" name="Google Shape;103;p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244000">
            <a:off x="464856" y="-124597"/>
            <a:ext cx="413161" cy="55424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4" name="Google Shape;104;p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7907979" y="3056102"/>
            <a:ext cx="2311986" cy="20873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5" name="Google Shape;105;p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>
            <a:off x="6610761" y="3660024"/>
            <a:ext cx="2985676" cy="1365947"/>
          </a:xfrm>
          <a:prstGeom prst="rect">
            <a:avLst/>
          </a:prstGeom>
          <a:noFill/>
          <a:ln>
            <a:noFill/>
          </a:ln>
        </p:spPr>
      </p:pic>
      <p:sp>
        <p:nvSpPr>
          <p:cNvPr id="106" name="Google Shape;106;p9"/>
          <p:cNvSpPr txBox="1"/>
          <p:nvPr/>
        </p:nvSpPr>
        <p:spPr>
          <a:xfrm rot="-262615">
            <a:off x="6728484" y="3963333"/>
            <a:ext cx="2480434" cy="656814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1800">
                <a:solidFill>
                  <a:schemeClr val="lt1"/>
                </a:solidFill>
                <a:latin typeface="Eczar Medium"/>
                <a:ea typeface="Eczar Medium"/>
                <a:cs typeface="Eczar Medium"/>
                <a:sym typeface="Eczar Medium"/>
              </a:rPr>
              <a:t>October 16, 1758</a:t>
            </a:r>
            <a:endParaRPr sz="1800">
              <a:solidFill>
                <a:schemeClr val="lt1"/>
              </a:solidFill>
            </a:endParaRPr>
          </a:p>
        </p:txBody>
      </p:sp>
      <p:pic>
        <p:nvPicPr>
          <p:cNvPr id="107" name="Google Shape;107;p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2238736">
            <a:off x="8889398" y="2787975"/>
            <a:ext cx="928804" cy="999326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8" name="Google Shape;108;p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37">
            <a:off x="6955543" y="-833573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09" name="Google Shape;109;p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027975">
            <a:off x="-1828058" y="3404796"/>
            <a:ext cx="3331606" cy="1813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0" name="Google Shape;110;p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724398">
            <a:off x="-1707412" y="4282210"/>
            <a:ext cx="4762499" cy="22002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1" name="Google Shape;111;p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4070553">
            <a:off x="1295352" y="4060923"/>
            <a:ext cx="630311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112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3" name="Google Shape;113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99994">
            <a:off x="-241248" y="-970969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4" name="Google Shape;114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595875" y="-398650"/>
            <a:ext cx="4195554" cy="2737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5" name="Google Shape;115;p1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 rot="10799994">
            <a:off x="4613602" y="-1198944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6" name="Google Shape;116;p1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2699965">
            <a:off x="4251148" y="-216612"/>
            <a:ext cx="928805" cy="999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17" name="Google Shape;117;p1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-1832399" y="-1392350"/>
            <a:ext cx="3070576" cy="20035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118" name="Google Shape;118;p10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0" name="Google Shape;120;p11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1"/>
          <p:cNvSpPr txBox="1"/>
          <p:nvPr>
            <p:ph hasCustomPrompt="1" type="title"/>
          </p:nvPr>
        </p:nvSpPr>
        <p:spPr>
          <a:xfrm>
            <a:off x="1284000" y="1102425"/>
            <a:ext cx="6576000" cy="15735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1pPr>
            <a:lvl2pPr lvl="1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2pPr>
            <a:lvl3pPr lvl="2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3pPr>
            <a:lvl4pPr lvl="3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4pPr>
            <a:lvl5pPr lvl="4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5pPr>
            <a:lvl6pPr lvl="5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6pPr>
            <a:lvl7pPr lvl="6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7pPr>
            <a:lvl8pPr lvl="7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8pPr>
            <a:lvl9pPr lvl="8" algn="ctr">
              <a:spcBef>
                <a:spcPts val="0"/>
              </a:spcBef>
              <a:spcAft>
                <a:spcPts val="0"/>
              </a:spcAft>
              <a:buSzPts val="9600"/>
              <a:buNone/>
              <a:defRPr sz="9600"/>
            </a:lvl9pPr>
          </a:lstStyle>
          <a:p>
            <a:r>
              <a:t>xx%</a:t>
            </a:r>
          </a:p>
        </p:txBody>
      </p:sp>
      <p:sp>
        <p:nvSpPr>
          <p:cNvPr id="122" name="Google Shape;122;p11"/>
          <p:cNvSpPr txBox="1"/>
          <p:nvPr>
            <p:ph idx="1" type="subTitle"/>
          </p:nvPr>
        </p:nvSpPr>
        <p:spPr>
          <a:xfrm>
            <a:off x="1284000" y="2828325"/>
            <a:ext cx="6576000" cy="435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  <p:pic>
        <p:nvPicPr>
          <p:cNvPr id="123" name="Google Shape;123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64652" y="3492526"/>
            <a:ext cx="4195554" cy="2737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24" name="Google Shape;124;p1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2824074" y="3002588"/>
            <a:ext cx="4759574" cy="3105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25" name="Google Shape;125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">
            <a:off x="4067904" y="3848678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26" name="Google Shape;126;p1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">
            <a:off x="-786946" y="4076653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27" name="Google Shape;127;p1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750720">
            <a:off x="4068456" y="4560915"/>
            <a:ext cx="763238" cy="1001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128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BLANK_1">
    <p:spTree>
      <p:nvGrpSpPr>
        <p:cNvPr id="129" name="Shape 1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0" name="Google Shape;130;p13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31" name="Google Shape;131;p13"/>
          <p:cNvSpPr txBox="1"/>
          <p:nvPr>
            <p:ph hasCustomPrompt="1" type="title"/>
          </p:nvPr>
        </p:nvSpPr>
        <p:spPr>
          <a:xfrm>
            <a:off x="2059481" y="1221450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AC7A15"/>
                </a:solidFill>
                <a:latin typeface="Eczar"/>
                <a:ea typeface="Eczar"/>
                <a:cs typeface="Eczar"/>
                <a:sym typeface="Ec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2" name="Google Shape;132;p13"/>
          <p:cNvSpPr txBox="1"/>
          <p:nvPr>
            <p:ph idx="1" type="subTitle"/>
          </p:nvPr>
        </p:nvSpPr>
        <p:spPr>
          <a:xfrm>
            <a:off x="2059481" y="2210563"/>
            <a:ext cx="2336400" cy="611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3" name="Google Shape;133;p13"/>
          <p:cNvSpPr txBox="1"/>
          <p:nvPr>
            <p:ph idx="2" type="subTitle"/>
          </p:nvPr>
        </p:nvSpPr>
        <p:spPr>
          <a:xfrm>
            <a:off x="2059481" y="1738638"/>
            <a:ext cx="23364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4" name="Google Shape;134;p13"/>
          <p:cNvSpPr txBox="1"/>
          <p:nvPr>
            <p:ph idx="3"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>
                <a:solidFill>
                  <a:schemeClr val="dk2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Medium"/>
              <a:buNone/>
              <a:defRPr sz="3500">
                <a:solidFill>
                  <a:schemeClr val="dk1"/>
                </a:solidFill>
                <a:latin typeface="Eczar Medium"/>
                <a:ea typeface="Eczar Medium"/>
                <a:cs typeface="Eczar Medium"/>
                <a:sym typeface="Eczar Medium"/>
              </a:defRPr>
            </a:lvl9pPr>
          </a:lstStyle>
          <a:p/>
        </p:txBody>
      </p:sp>
      <p:sp>
        <p:nvSpPr>
          <p:cNvPr id="135" name="Google Shape;135;p13"/>
          <p:cNvSpPr txBox="1"/>
          <p:nvPr>
            <p:ph hasCustomPrompt="1" idx="4" type="title"/>
          </p:nvPr>
        </p:nvSpPr>
        <p:spPr>
          <a:xfrm>
            <a:off x="4748119" y="1221450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AC7A15"/>
                </a:solidFill>
                <a:latin typeface="Eczar"/>
                <a:ea typeface="Eczar"/>
                <a:cs typeface="Eczar"/>
                <a:sym typeface="Ec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6" name="Google Shape;136;p13"/>
          <p:cNvSpPr txBox="1"/>
          <p:nvPr>
            <p:ph idx="5" type="subTitle"/>
          </p:nvPr>
        </p:nvSpPr>
        <p:spPr>
          <a:xfrm>
            <a:off x="4748119" y="2210563"/>
            <a:ext cx="2336400" cy="611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37" name="Google Shape;137;p13"/>
          <p:cNvSpPr txBox="1"/>
          <p:nvPr>
            <p:ph idx="6" type="subTitle"/>
          </p:nvPr>
        </p:nvSpPr>
        <p:spPr>
          <a:xfrm>
            <a:off x="4748119" y="1738638"/>
            <a:ext cx="23364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38" name="Google Shape;138;p13"/>
          <p:cNvSpPr txBox="1"/>
          <p:nvPr>
            <p:ph hasCustomPrompt="1" idx="7" type="title"/>
          </p:nvPr>
        </p:nvSpPr>
        <p:spPr>
          <a:xfrm>
            <a:off x="2059481" y="2974706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AC7A15"/>
                </a:solidFill>
                <a:latin typeface="Eczar"/>
                <a:ea typeface="Eczar"/>
                <a:cs typeface="Eczar"/>
                <a:sym typeface="Ec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39" name="Google Shape;139;p13"/>
          <p:cNvSpPr txBox="1"/>
          <p:nvPr>
            <p:ph idx="8" type="subTitle"/>
          </p:nvPr>
        </p:nvSpPr>
        <p:spPr>
          <a:xfrm>
            <a:off x="2059481" y="3963819"/>
            <a:ext cx="2336400" cy="611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0" name="Google Shape;140;p13"/>
          <p:cNvSpPr txBox="1"/>
          <p:nvPr>
            <p:ph idx="9" type="subTitle"/>
          </p:nvPr>
        </p:nvSpPr>
        <p:spPr>
          <a:xfrm>
            <a:off x="2059481" y="3491919"/>
            <a:ext cx="23364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41" name="Google Shape;141;p13"/>
          <p:cNvSpPr txBox="1"/>
          <p:nvPr>
            <p:ph hasCustomPrompt="1" idx="13" type="title"/>
          </p:nvPr>
        </p:nvSpPr>
        <p:spPr>
          <a:xfrm>
            <a:off x="4748119" y="2974706"/>
            <a:ext cx="2336400" cy="593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3000"/>
              <a:buNone/>
              <a:defRPr b="1" sz="3000">
                <a:solidFill>
                  <a:srgbClr val="AC7A15"/>
                </a:solidFill>
                <a:latin typeface="Eczar"/>
                <a:ea typeface="Eczar"/>
                <a:cs typeface="Eczar"/>
                <a:sym typeface="Eczar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>
            <a:r>
              <a:t>xx%</a:t>
            </a:r>
          </a:p>
        </p:txBody>
      </p:sp>
      <p:sp>
        <p:nvSpPr>
          <p:cNvPr id="142" name="Google Shape;142;p13"/>
          <p:cNvSpPr txBox="1"/>
          <p:nvPr>
            <p:ph idx="14" type="subTitle"/>
          </p:nvPr>
        </p:nvSpPr>
        <p:spPr>
          <a:xfrm>
            <a:off x="4748119" y="3963819"/>
            <a:ext cx="2336400" cy="6117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43" name="Google Shape;143;p13"/>
          <p:cNvSpPr txBox="1"/>
          <p:nvPr>
            <p:ph idx="15" type="subTitle"/>
          </p:nvPr>
        </p:nvSpPr>
        <p:spPr>
          <a:xfrm>
            <a:off x="4748119" y="3491919"/>
            <a:ext cx="23364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44" name="Google Shape;144;p1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5">
            <a:off x="-1638078" y="4116231"/>
            <a:ext cx="3331606" cy="18133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45" name="Google Shape;145;p1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5399966">
            <a:off x="1132640" y="4758523"/>
            <a:ext cx="1140771" cy="3815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46" name="Google Shape;146;p1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62926">
            <a:off x="-1289300" y="2679894"/>
            <a:ext cx="2744650" cy="276031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47" name="Google Shape;147;p1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00002">
            <a:off x="402455" y="2686040"/>
            <a:ext cx="407900" cy="54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BLANK_1_1_1_2">
    <p:spTree>
      <p:nvGrpSpPr>
        <p:cNvPr id="148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9" name="Google Shape;149;p14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50" name="Google Shape;150;p14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151" name="Google Shape;151;p14"/>
          <p:cNvSpPr txBox="1"/>
          <p:nvPr>
            <p:ph idx="1" type="subTitle"/>
          </p:nvPr>
        </p:nvSpPr>
        <p:spPr>
          <a:xfrm>
            <a:off x="3433503" y="3623825"/>
            <a:ext cx="2277000" cy="809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2" name="Google Shape;152;p14"/>
          <p:cNvSpPr txBox="1"/>
          <p:nvPr>
            <p:ph idx="2" type="subTitle"/>
          </p:nvPr>
        </p:nvSpPr>
        <p:spPr>
          <a:xfrm>
            <a:off x="3433501" y="3154450"/>
            <a:ext cx="22770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3" name="Google Shape;153;p14"/>
          <p:cNvSpPr txBox="1"/>
          <p:nvPr>
            <p:ph idx="3" type="subTitle"/>
          </p:nvPr>
        </p:nvSpPr>
        <p:spPr>
          <a:xfrm>
            <a:off x="1156609" y="2573650"/>
            <a:ext cx="2277000" cy="809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4" name="Google Shape;154;p14"/>
          <p:cNvSpPr txBox="1"/>
          <p:nvPr>
            <p:ph idx="4" type="subTitle"/>
          </p:nvPr>
        </p:nvSpPr>
        <p:spPr>
          <a:xfrm>
            <a:off x="1156609" y="2104275"/>
            <a:ext cx="22770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55" name="Google Shape;155;p14"/>
          <p:cNvSpPr txBox="1"/>
          <p:nvPr>
            <p:ph idx="5" type="subTitle"/>
          </p:nvPr>
        </p:nvSpPr>
        <p:spPr>
          <a:xfrm>
            <a:off x="5710489" y="2573650"/>
            <a:ext cx="2277000" cy="8094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56" name="Google Shape;156;p14"/>
          <p:cNvSpPr txBox="1"/>
          <p:nvPr>
            <p:ph idx="6" type="subTitle"/>
          </p:nvPr>
        </p:nvSpPr>
        <p:spPr>
          <a:xfrm>
            <a:off x="5710491" y="2104275"/>
            <a:ext cx="22770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57" name="Google Shape;157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18987">
            <a:off x="6001312" y="4455921"/>
            <a:ext cx="3217176" cy="17510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58" name="Google Shape;158;p1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229193">
            <a:off x="6691612" y="3807885"/>
            <a:ext cx="2924051" cy="190602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59" name="Google Shape;159;p1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900005">
            <a:off x="6437750" y="4482764"/>
            <a:ext cx="715072" cy="9384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60" name="Google Shape;160;p14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27975">
            <a:off x="-1675658" y="3328596"/>
            <a:ext cx="3331606" cy="1813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61" name="Google Shape;161;p14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724398">
            <a:off x="-1555012" y="4206010"/>
            <a:ext cx="4762499" cy="22002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62" name="Google Shape;162;p14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4070553">
            <a:off x="1447752" y="3984723"/>
            <a:ext cx="630311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BLANK_1_1_1_1_1"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4" name="Google Shape;164;p15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65" name="Google Shape;165;p15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166" name="Google Shape;166;p15"/>
          <p:cNvSpPr txBox="1"/>
          <p:nvPr>
            <p:ph idx="1" type="subTitle"/>
          </p:nvPr>
        </p:nvSpPr>
        <p:spPr>
          <a:xfrm>
            <a:off x="3636888" y="2256663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7" name="Google Shape;167;p15"/>
          <p:cNvSpPr txBox="1"/>
          <p:nvPr>
            <p:ph idx="2" type="subTitle"/>
          </p:nvPr>
        </p:nvSpPr>
        <p:spPr>
          <a:xfrm>
            <a:off x="3636883" y="1787288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68" name="Google Shape;168;p15"/>
          <p:cNvSpPr txBox="1"/>
          <p:nvPr>
            <p:ph idx="3" type="subTitle"/>
          </p:nvPr>
        </p:nvSpPr>
        <p:spPr>
          <a:xfrm>
            <a:off x="1461862" y="2256675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69" name="Google Shape;169;p15"/>
          <p:cNvSpPr txBox="1"/>
          <p:nvPr>
            <p:ph idx="4" type="subTitle"/>
          </p:nvPr>
        </p:nvSpPr>
        <p:spPr>
          <a:xfrm>
            <a:off x="1461869" y="1787300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0" name="Google Shape;170;p15"/>
          <p:cNvSpPr txBox="1"/>
          <p:nvPr>
            <p:ph idx="5" type="subTitle"/>
          </p:nvPr>
        </p:nvSpPr>
        <p:spPr>
          <a:xfrm>
            <a:off x="5811938" y="2256663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1" name="Google Shape;171;p15"/>
          <p:cNvSpPr txBox="1"/>
          <p:nvPr>
            <p:ph idx="6" type="subTitle"/>
          </p:nvPr>
        </p:nvSpPr>
        <p:spPr>
          <a:xfrm>
            <a:off x="5811933" y="1787288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2" name="Google Shape;172;p15"/>
          <p:cNvSpPr txBox="1"/>
          <p:nvPr>
            <p:ph idx="7" type="subTitle"/>
          </p:nvPr>
        </p:nvSpPr>
        <p:spPr>
          <a:xfrm>
            <a:off x="3636901" y="3930863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3" name="Google Shape;173;p15"/>
          <p:cNvSpPr txBox="1"/>
          <p:nvPr>
            <p:ph idx="8" type="subTitle"/>
          </p:nvPr>
        </p:nvSpPr>
        <p:spPr>
          <a:xfrm>
            <a:off x="3636896" y="3461488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4" name="Google Shape;174;p15"/>
          <p:cNvSpPr txBox="1"/>
          <p:nvPr>
            <p:ph idx="9" type="subTitle"/>
          </p:nvPr>
        </p:nvSpPr>
        <p:spPr>
          <a:xfrm>
            <a:off x="1461862" y="3930863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5" name="Google Shape;175;p15"/>
          <p:cNvSpPr txBox="1"/>
          <p:nvPr>
            <p:ph idx="13" type="subTitle"/>
          </p:nvPr>
        </p:nvSpPr>
        <p:spPr>
          <a:xfrm>
            <a:off x="1461869" y="3461488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176" name="Google Shape;176;p15"/>
          <p:cNvSpPr txBox="1"/>
          <p:nvPr>
            <p:ph idx="14" type="subTitle"/>
          </p:nvPr>
        </p:nvSpPr>
        <p:spPr>
          <a:xfrm>
            <a:off x="5811926" y="3930863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>
                <a:solidFill>
                  <a:schemeClr val="dk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77" name="Google Shape;177;p15"/>
          <p:cNvSpPr txBox="1"/>
          <p:nvPr>
            <p:ph idx="15" type="subTitle"/>
          </p:nvPr>
        </p:nvSpPr>
        <p:spPr>
          <a:xfrm>
            <a:off x="5811921" y="3461488"/>
            <a:ext cx="1870200" cy="548100"/>
          </a:xfrm>
          <a:prstGeom prst="rect">
            <a:avLst/>
          </a:prstGeom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>
                <a:solidFill>
                  <a:schemeClr val="dk1"/>
                </a:solidFill>
              </a:defRPr>
            </a:lvl9pPr>
          </a:lstStyle>
          <a:p/>
        </p:txBody>
      </p:sp>
      <p:pic>
        <p:nvPicPr>
          <p:cNvPr id="178" name="Google Shape;178;p1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10799963">
            <a:off x="8190044" y="-4724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79" name="Google Shape;179;p1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37">
            <a:off x="7488918" y="-823348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80" name="Google Shape;180;p15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5">
            <a:off x="-2448928" y="3010506"/>
            <a:ext cx="3331606" cy="181333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81" name="Google Shape;181;p15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962926">
            <a:off x="-1583588" y="3765194"/>
            <a:ext cx="2744650" cy="276031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82" name="Google Shape;182;p15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900002">
            <a:off x="184368" y="3771340"/>
            <a:ext cx="407900" cy="54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BLANK_1_1_1_1_1_1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6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185" name="Google Shape;185;p16"/>
          <p:cNvSpPr txBox="1"/>
          <p:nvPr>
            <p:ph hasCustomPrompt="1" type="title"/>
          </p:nvPr>
        </p:nvSpPr>
        <p:spPr>
          <a:xfrm>
            <a:off x="715100" y="1138913"/>
            <a:ext cx="3856800" cy="728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6" name="Google Shape;186;p16"/>
          <p:cNvSpPr txBox="1"/>
          <p:nvPr>
            <p:ph idx="1" type="subTitle"/>
          </p:nvPr>
        </p:nvSpPr>
        <p:spPr>
          <a:xfrm>
            <a:off x="715100" y="1867613"/>
            <a:ext cx="3856800" cy="399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87" name="Google Shape;187;p16"/>
          <p:cNvSpPr txBox="1"/>
          <p:nvPr>
            <p:ph hasCustomPrompt="1" idx="2" type="title"/>
          </p:nvPr>
        </p:nvSpPr>
        <p:spPr>
          <a:xfrm>
            <a:off x="4572000" y="2876288"/>
            <a:ext cx="3856800" cy="728700"/>
          </a:xfrm>
          <a:prstGeom prst="rect">
            <a:avLst/>
          </a:prstGeom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4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6200"/>
              <a:buNone/>
              <a:defRPr sz="6200"/>
            </a:lvl9pPr>
          </a:lstStyle>
          <a:p>
            <a:r>
              <a:t>xx%</a:t>
            </a:r>
          </a:p>
        </p:txBody>
      </p:sp>
      <p:sp>
        <p:nvSpPr>
          <p:cNvPr id="188" name="Google Shape;188;p16"/>
          <p:cNvSpPr txBox="1"/>
          <p:nvPr>
            <p:ph idx="3" type="subTitle"/>
          </p:nvPr>
        </p:nvSpPr>
        <p:spPr>
          <a:xfrm>
            <a:off x="4572000" y="3604988"/>
            <a:ext cx="3856800" cy="399600"/>
          </a:xfrm>
          <a:prstGeom prst="rect">
            <a:avLst/>
          </a:prstGeom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pic>
        <p:nvPicPr>
          <p:cNvPr id="189" name="Google Shape;189;p1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96021">
            <a:off x="-2020033" y="2476104"/>
            <a:ext cx="3123914" cy="21190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0" name="Google Shape;190;p1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900001">
            <a:off x="5546800" y="-672875"/>
            <a:ext cx="4994625" cy="192793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1" name="Google Shape;191;p1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900009">
            <a:off x="5056821" y="260491"/>
            <a:ext cx="5279280" cy="128212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2" name="Google Shape;192;p1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626550" y="937661"/>
            <a:ext cx="2985676" cy="136594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3" name="Google Shape;193;p1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272675" y="550513"/>
            <a:ext cx="1258140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4" name="Google Shape;194;p1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1027975">
            <a:off x="-1447058" y="3328596"/>
            <a:ext cx="3331606" cy="1813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5" name="Google Shape;195;p1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724398">
            <a:off x="-1326412" y="4206010"/>
            <a:ext cx="4762499" cy="22002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6" name="Google Shape;196;p1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rot="4070553">
            <a:off x="1676352" y="3984723"/>
            <a:ext cx="630311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197" name="Google Shape;197;p16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131705">
            <a:off x="-122369" y="2298165"/>
            <a:ext cx="407900" cy="54717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 1">
  <p:cSld name="CUSTOM_1">
    <p:spTree>
      <p:nvGrpSpPr>
        <p:cNvPr id="198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9" name="Google Shape;199;p17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00" name="Google Shape;200;p17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pic>
        <p:nvPicPr>
          <p:cNvPr id="201" name="Google Shape;201;p1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900005">
            <a:off x="-1225035" y="-667347"/>
            <a:ext cx="2613445" cy="17727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02" name="Google Shape;202;p17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1020750">
            <a:off x="980095" y="-50941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03" name="Google Shape;203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-1542497" y="425627"/>
            <a:ext cx="2311976" cy="20873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04" name="Google Shape;204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-10799963">
            <a:off x="8231019" y="-732424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05" name="Google Shape;205;p1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37">
            <a:off x="7450793" y="-1135898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1_1"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7" name="Google Shape;207;p18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08" name="Google Shape;208;p1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37">
            <a:off x="-2650232" y="-340748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09" name="Google Shape;209;p18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500"/>
              <a:buFont typeface="Eczar SemiBold"/>
              <a:buNone/>
              <a:defRPr sz="35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pic>
        <p:nvPicPr>
          <p:cNvPr id="210" name="Google Shape;210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1068081">
            <a:off x="203420" y="-268967"/>
            <a:ext cx="630310" cy="827181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11" name="Google Shape;211;p18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0799963">
            <a:off x="8231019" y="-732424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12" name="Google Shape;212;p18"/>
          <p:cNvSpPr txBox="1"/>
          <p:nvPr>
            <p:ph idx="2"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500"/>
              <a:buFont typeface="Eczar SemiBold"/>
              <a:buNone/>
              <a:defRPr sz="3500">
                <a:solidFill>
                  <a:schemeClr val="dk1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213" name="Google Shape;213;p18"/>
          <p:cNvSpPr txBox="1"/>
          <p:nvPr>
            <p:ph idx="1" type="body"/>
          </p:nvPr>
        </p:nvSpPr>
        <p:spPr>
          <a:xfrm>
            <a:off x="1224650" y="1958025"/>
            <a:ext cx="3871200" cy="209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292100" lvl="0" marL="4572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000"/>
              <a:buFont typeface="Anaheim"/>
              <a:buChar char="●"/>
              <a:defRPr sz="1400"/>
            </a:lvl1pPr>
            <a:lvl2pPr indent="-3175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2pPr>
            <a:lvl3pPr indent="-3175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3pPr>
            <a:lvl4pPr indent="-3175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6pPr>
            <a:lvl7pPr indent="-3175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●"/>
              <a:defRPr/>
            </a:lvl7pPr>
            <a:lvl8pPr indent="-3175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595959"/>
              </a:buClr>
              <a:buSzPts val="1400"/>
              <a:buFont typeface="Anaheim"/>
              <a:buChar char="■"/>
              <a:defRPr/>
            </a:lvl9pPr>
          </a:lstStyle>
          <a:p/>
        </p:txBody>
      </p:sp>
      <p:pic>
        <p:nvPicPr>
          <p:cNvPr id="214" name="Google Shape;214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rot="1027975">
            <a:off x="-1021508" y="4162321"/>
            <a:ext cx="3331606" cy="181334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15" name="Google Shape;215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724398">
            <a:off x="-984237" y="4424185"/>
            <a:ext cx="4762499" cy="220027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16" name="Google Shape;216;p1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070553">
            <a:off x="1409277" y="4074523"/>
            <a:ext cx="630311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BLANK_1_1_1_1_1_1_2">
    <p:spTree>
      <p:nvGrpSpPr>
        <p:cNvPr id="217" name="Shape 2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8" name="Google Shape;218;p19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sp>
        <p:nvSpPr>
          <p:cNvPr id="219" name="Google Shape;219;p19"/>
          <p:cNvSpPr txBox="1"/>
          <p:nvPr>
            <p:ph type="ctrTitle"/>
          </p:nvPr>
        </p:nvSpPr>
        <p:spPr>
          <a:xfrm>
            <a:off x="3072000" y="611200"/>
            <a:ext cx="30000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220" name="Google Shape;220;p19"/>
          <p:cNvSpPr txBox="1"/>
          <p:nvPr>
            <p:ph idx="1" type="subTitle"/>
          </p:nvPr>
        </p:nvSpPr>
        <p:spPr>
          <a:xfrm>
            <a:off x="3072000" y="1566700"/>
            <a:ext cx="3000000" cy="13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221" name="Google Shape;221;p19"/>
          <p:cNvSpPr txBox="1"/>
          <p:nvPr/>
        </p:nvSpPr>
        <p:spPr>
          <a:xfrm>
            <a:off x="3072000" y="3420650"/>
            <a:ext cx="30000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CREDITS:</a:t>
            </a: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This presentation template was created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, including icons by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and infographics &amp; images by</a:t>
            </a:r>
            <a:r>
              <a:rPr b="1"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 </a:t>
            </a:r>
            <a:r>
              <a:rPr b="1" lang="en" sz="1000">
                <a:solidFill>
                  <a:schemeClr val="dk1"/>
                </a:solidFill>
                <a:uFill>
                  <a:noFill/>
                </a:uFill>
                <a:latin typeface="Archivo"/>
                <a:ea typeface="Archivo"/>
                <a:cs typeface="Archivo"/>
                <a:sym typeface="Archivo"/>
                <a:hlinkClick r:id="rId5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0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222" name="Google Shape;222;p19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 flipH="1">
            <a:off x="-1293876" y="1967950"/>
            <a:ext cx="2460974" cy="247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3" name="Google Shape;22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flipH="1">
            <a:off x="107096" y="1710900"/>
            <a:ext cx="1258140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4" name="Google Shape;22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flipH="1" rot="9">
            <a:off x="-1216427" y="2891382"/>
            <a:ext cx="3217176" cy="17510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5" name="Google Shape;22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flipH="1" rot="899973">
            <a:off x="-595174" y="3653586"/>
            <a:ext cx="3213567" cy="20968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6" name="Google Shape;226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 flipH="1" rot="516579">
            <a:off x="966231" y="3566253"/>
            <a:ext cx="413161" cy="55424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7" name="Google Shape;227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 rot="-10799963">
            <a:off x="7478519" y="514476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8" name="Google Shape;228;p19"/>
          <p:cNvPicPr preferRelativeResize="0"/>
          <p:nvPr/>
        </p:nvPicPr>
        <p:blipFill>
          <a:blip r:embed="rId11">
            <a:alphaModFix/>
          </a:blip>
          <a:stretch>
            <a:fillRect/>
          </a:stretch>
        </p:blipFill>
        <p:spPr>
          <a:xfrm rot="37">
            <a:off x="6837943" y="-159948"/>
            <a:ext cx="3562012" cy="23241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29" name="Google Shape;229;p19"/>
          <p:cNvPicPr preferRelativeResize="0"/>
          <p:nvPr/>
        </p:nvPicPr>
        <p:blipFill>
          <a:blip r:embed="rId12">
            <a:alphaModFix/>
          </a:blip>
          <a:stretch>
            <a:fillRect/>
          </a:stretch>
        </p:blipFill>
        <p:spPr>
          <a:xfrm rot="-1020750">
            <a:off x="8038395" y="1262984"/>
            <a:ext cx="630310" cy="82718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0" name="Google Shape;230;p19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 rot="8">
            <a:off x="6530565" y="-881898"/>
            <a:ext cx="2613446" cy="1772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1" name="Google Shape;231;p19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 rot="2369845">
            <a:off x="6171073" y="-533475"/>
            <a:ext cx="928804" cy="9993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BLANK_1_1_1_1_1_1_1"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3" name="Google Shape;233;p20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 rot="10800000"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34" name="Google Shape;234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799994">
            <a:off x="-241248" y="-1824419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5" name="Google Shape;235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5595875" y="-1252100"/>
            <a:ext cx="4195554" cy="2737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6" name="Google Shape;236;p2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799994">
            <a:off x="4613602" y="-2052394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7" name="Google Shape;237;p2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8099965">
            <a:off x="4174948" y="-565837"/>
            <a:ext cx="928805" cy="9993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38" name="Google Shape;238;p2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-1832399" y="-2245800"/>
            <a:ext cx="3070576" cy="200355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BLANK_1_1_1_1_1_1_1_1">
    <p:spTree>
      <p:nvGrpSpPr>
        <p:cNvPr id="239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0" name="Google Shape;240;p21"/>
          <p:cNvPicPr preferRelativeResize="0"/>
          <p:nvPr/>
        </p:nvPicPr>
        <p:blipFill rotWithShape="1">
          <a:blip r:embed="rId2">
            <a:alphaModFix amt="50000"/>
          </a:blip>
          <a:srcRect b="7834" l="0" r="0" t="7834"/>
          <a:stretch/>
        </p:blipFill>
        <p:spPr>
          <a:xfrm>
            <a:off x="0" y="0"/>
            <a:ext cx="9144000" cy="5143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41" name="Google Shape;241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6964652" y="3797326"/>
            <a:ext cx="4195554" cy="2737599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42" name="Google Shape;242;p2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10800000">
            <a:off x="-2824074" y="3307388"/>
            <a:ext cx="4759574" cy="3105625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43" name="Google Shape;243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">
            <a:off x="4067904" y="4153478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44" name="Google Shape;244;p2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-6">
            <a:off x="-786946" y="4381453"/>
            <a:ext cx="5228500" cy="2845792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45" name="Google Shape;245;p2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rot="-1750720">
            <a:off x="4068456" y="4865715"/>
            <a:ext cx="763238" cy="1001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21" Type="http://schemas.openxmlformats.org/officeDocument/2006/relationships/theme" Target="../theme/theme1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19" Type="http://schemas.openxmlformats.org/officeDocument/2006/relationships/slideLayout" Target="../slideLayouts/slideLayout19.xml"/><Relationship Id="rId6" Type="http://schemas.openxmlformats.org/officeDocument/2006/relationships/slideLayout" Target="../slideLayouts/slideLayout6.xml"/><Relationship Id="rId18" Type="http://schemas.openxmlformats.org/officeDocument/2006/relationships/slideLayout" Target="../slideLayouts/slideLayout18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accent2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3400"/>
              <a:buFont typeface="Eczar SemiBold"/>
              <a:buNone/>
              <a:defRPr sz="3400">
                <a:solidFill>
                  <a:schemeClr val="dk2"/>
                </a:solidFill>
                <a:latin typeface="Eczar SemiBold"/>
                <a:ea typeface="Eczar SemiBold"/>
                <a:cs typeface="Eczar SemiBold"/>
                <a:sym typeface="Eczar SemiBold"/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5100" y="1107700"/>
            <a:ext cx="7713900" cy="3500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●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○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chivo"/>
              <a:buChar char="■"/>
              <a:defRPr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34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7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8.png"/><Relationship Id="rId4" Type="http://schemas.openxmlformats.org/officeDocument/2006/relationships/image" Target="../media/image15.png"/><Relationship Id="rId5" Type="http://schemas.openxmlformats.org/officeDocument/2006/relationships/image" Target="../media/image16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9.png"/><Relationship Id="rId4" Type="http://schemas.openxmlformats.org/officeDocument/2006/relationships/image" Target="../media/image1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2.png"/><Relationship Id="rId4" Type="http://schemas.openxmlformats.org/officeDocument/2006/relationships/image" Target="../media/image9.png"/><Relationship Id="rId5" Type="http://schemas.openxmlformats.org/officeDocument/2006/relationships/image" Target="../media/image14.png"/><Relationship Id="rId6" Type="http://schemas.openxmlformats.org/officeDocument/2006/relationships/image" Target="../media/image43.jpg"/><Relationship Id="rId7" Type="http://schemas.openxmlformats.org/officeDocument/2006/relationships/image" Target="../media/image27.png"/><Relationship Id="rId8" Type="http://schemas.openxmlformats.org/officeDocument/2006/relationships/image" Target="../media/image2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35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3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33.png"/><Relationship Id="rId4" Type="http://schemas.openxmlformats.org/officeDocument/2006/relationships/image" Target="../media/image37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5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32.png"/><Relationship Id="rId4" Type="http://schemas.openxmlformats.org/officeDocument/2006/relationships/image" Target="../media/image38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45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41.png"/><Relationship Id="rId4" Type="http://schemas.openxmlformats.org/officeDocument/2006/relationships/image" Target="../media/image40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36.png"/><Relationship Id="rId4" Type="http://schemas.openxmlformats.org/officeDocument/2006/relationships/image" Target="../media/image39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8.xml"/><Relationship Id="rId2" Type="http://schemas.openxmlformats.org/officeDocument/2006/relationships/notesSlide" Target="../notesSlides/notesSlide14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49" name="Shape 2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0" name="Google Shape;250;p22"/>
          <p:cNvSpPr txBox="1"/>
          <p:nvPr>
            <p:ph type="ctrTitle"/>
          </p:nvPr>
        </p:nvSpPr>
        <p:spPr>
          <a:xfrm>
            <a:off x="566425" y="1581000"/>
            <a:ext cx="8092800" cy="1981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Studying a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Masters of Education</a:t>
            </a:r>
            <a:endParaRPr/>
          </a:p>
        </p:txBody>
      </p:sp>
      <p:sp>
        <p:nvSpPr>
          <p:cNvPr id="251" name="Google Shape;251;p22"/>
          <p:cNvSpPr txBox="1"/>
          <p:nvPr>
            <p:ph idx="1" type="subTitle"/>
          </p:nvPr>
        </p:nvSpPr>
        <p:spPr>
          <a:xfrm>
            <a:off x="1542775" y="4152565"/>
            <a:ext cx="6140100" cy="4320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latin typeface="Archivo Medium"/>
                <a:ea typeface="Archivo Medium"/>
                <a:cs typeface="Archivo Medium"/>
                <a:sym typeface="Archivo Medium"/>
              </a:rPr>
              <a:t>@ the University of Canberra</a:t>
            </a:r>
            <a:endParaRPr>
              <a:latin typeface="Archivo Medium"/>
              <a:ea typeface="Archivo Medium"/>
              <a:cs typeface="Archivo Medium"/>
              <a:sym typeface="Archivo Medium"/>
            </a:endParaRPr>
          </a:p>
        </p:txBody>
      </p:sp>
      <p:sp>
        <p:nvSpPr>
          <p:cNvPr id="252" name="Google Shape;252;p22"/>
          <p:cNvSpPr/>
          <p:nvPr/>
        </p:nvSpPr>
        <p:spPr>
          <a:xfrm>
            <a:off x="4502500" y="3927836"/>
            <a:ext cx="139001" cy="112975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1"/>
                </a:solidFill>
                <a:latin typeface="Eczar;800"/>
              </a:rPr>
              <a:t>x</a:t>
            </a:r>
          </a:p>
        </p:txBody>
      </p:sp>
      <p:sp>
        <p:nvSpPr>
          <p:cNvPr id="253" name="Google Shape;253;p22"/>
          <p:cNvSpPr txBox="1"/>
          <p:nvPr/>
        </p:nvSpPr>
        <p:spPr>
          <a:xfrm rot="-654993">
            <a:off x="-258584" y="4091220"/>
            <a:ext cx="1799565" cy="7775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Eczar Medium"/>
                <a:ea typeface="Eczar Medium"/>
                <a:cs typeface="Eczar Medium"/>
                <a:sym typeface="Eczar Medium"/>
              </a:rPr>
              <a:t>Words</a:t>
            </a:r>
            <a:endParaRPr sz="2000">
              <a:solidFill>
                <a:schemeClr val="lt1"/>
              </a:solidFill>
            </a:endParaRPr>
          </a:p>
        </p:txBody>
      </p:sp>
      <p:sp>
        <p:nvSpPr>
          <p:cNvPr id="254" name="Google Shape;254;p22"/>
          <p:cNvSpPr txBox="1"/>
          <p:nvPr/>
        </p:nvSpPr>
        <p:spPr>
          <a:xfrm rot="201133">
            <a:off x="6820741" y="375140"/>
            <a:ext cx="2903869" cy="6569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Eczar Medium"/>
                <a:ea typeface="Eczar Medium"/>
                <a:cs typeface="Eczar Medium"/>
                <a:sym typeface="Eczar Medium"/>
              </a:rPr>
              <a:t>Dictionary</a:t>
            </a:r>
            <a:endParaRPr sz="2000">
              <a:solidFill>
                <a:schemeClr val="accent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8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23"/>
          <p:cNvSpPr txBox="1"/>
          <p:nvPr>
            <p:ph type="title"/>
          </p:nvPr>
        </p:nvSpPr>
        <p:spPr>
          <a:xfrm>
            <a:off x="71505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Contents</a:t>
            </a:r>
            <a:endParaRPr/>
          </a:p>
        </p:txBody>
      </p:sp>
      <p:pic>
        <p:nvPicPr>
          <p:cNvPr id="260" name="Google Shape;260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257613" y="1505025"/>
            <a:ext cx="5343525" cy="2867025"/>
          </a:xfrm>
          <a:prstGeom prst="rect">
            <a:avLst/>
          </a:prstGeom>
          <a:noFill/>
          <a:ln>
            <a:noFill/>
          </a:ln>
        </p:spPr>
      </p:pic>
      <p:sp>
        <p:nvSpPr>
          <p:cNvPr id="261" name="Google Shape;261;p23"/>
          <p:cNvSpPr txBox="1"/>
          <p:nvPr/>
        </p:nvSpPr>
        <p:spPr>
          <a:xfrm>
            <a:off x="551100" y="1922588"/>
            <a:ext cx="24186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Skills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Context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Courses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Assignments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Benefits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Challenges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5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fill="hold" nodeType="with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1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2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3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4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5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fill="hold">
                            <p:stCondLst>
                              <p:cond delay="6000"/>
                            </p:stCondLst>
                            <p:childTnLst>
                              <p:par>
                                <p:cTn fill="hold" nodeType="after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6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5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6" name="Google Shape;266;p2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 rot="742846">
            <a:off x="6334325" y="215673"/>
            <a:ext cx="2954198" cy="1351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267" name="Google Shape;267;p2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 rot="742840">
            <a:off x="7795294" y="-165455"/>
            <a:ext cx="1158599" cy="89822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68" name="Google Shape;268;p24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 flipH="1" rot="742839">
            <a:off x="6002942" y="611002"/>
            <a:ext cx="802625" cy="863557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69" name="Google Shape;269;p24"/>
          <p:cNvSpPr/>
          <p:nvPr/>
        </p:nvSpPr>
        <p:spPr>
          <a:xfrm rot="602046">
            <a:off x="7077329" y="648333"/>
            <a:ext cx="1944108" cy="346024"/>
          </a:xfrm>
          <a:prstGeom prst="rect">
            <a:avLst/>
          </a:prstGeom>
        </p:spPr>
        <p:txBody>
          <a:bodyPr>
            <a:prstTxWarp prst="textPlain"/>
          </a:bodyPr>
          <a:lstStyle/>
          <a:p>
            <a:pPr lvl="0" algn="ctr"/>
            <a:r>
              <a:rPr b="0" i="0">
                <a:ln>
                  <a:noFill/>
                </a:ln>
                <a:solidFill>
                  <a:schemeClr val="accent1"/>
                </a:solidFill>
                <a:latin typeface="Eczar;800"/>
              </a:rPr>
              <a:t>WordArt</a:t>
            </a:r>
          </a:p>
        </p:txBody>
      </p:sp>
      <p:sp>
        <p:nvSpPr>
          <p:cNvPr id="270" name="Google Shape;270;p24"/>
          <p:cNvSpPr txBox="1"/>
          <p:nvPr>
            <p:ph type="title"/>
          </p:nvPr>
        </p:nvSpPr>
        <p:spPr>
          <a:xfrm>
            <a:off x="715050" y="1161075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Skills - Learning and Literacy</a:t>
            </a:r>
            <a:endParaRPr/>
          </a:p>
        </p:txBody>
      </p:sp>
      <p:sp>
        <p:nvSpPr>
          <p:cNvPr id="271" name="Google Shape;271;p24"/>
          <p:cNvSpPr txBox="1"/>
          <p:nvPr/>
        </p:nvSpPr>
        <p:spPr>
          <a:xfrm>
            <a:off x="1194050" y="1916550"/>
            <a:ext cx="7235100" cy="2401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Love of Learning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Academic (Formal) Writing  and Editing Skills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High Level Reading Comprehension Skills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(</a:t>
            </a: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Highlighting, Note-taking, Making Connections)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Verbal Communication Skills (</a:t>
            </a: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Discussing)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Organised (Scheduling)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1">
                                            <p:txEl>
                                              <p:pRg end="5" st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5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6" name="Google Shape;276;p2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711183">
            <a:off x="7882264" y="587515"/>
            <a:ext cx="2613445" cy="1772793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77" name="Google Shape;277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4499995">
            <a:off x="8313113" y="1762286"/>
            <a:ext cx="715072" cy="93842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78" name="Google Shape;278;p25"/>
          <p:cNvSpPr txBox="1"/>
          <p:nvPr>
            <p:ph idx="3" type="title"/>
          </p:nvPr>
        </p:nvSpPr>
        <p:spPr>
          <a:xfrm>
            <a:off x="954450" y="596175"/>
            <a:ext cx="7235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Recommended Personal Context</a:t>
            </a:r>
            <a:endParaRPr/>
          </a:p>
        </p:txBody>
      </p:sp>
      <p:sp>
        <p:nvSpPr>
          <p:cNvPr id="279" name="Google Shape;279;p25"/>
          <p:cNvSpPr txBox="1"/>
          <p:nvPr/>
        </p:nvSpPr>
        <p:spPr>
          <a:xfrm>
            <a:off x="1194050" y="1371150"/>
            <a:ext cx="7235100" cy="3140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Supportive school;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Some time in your life to complete assignments;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Avoid taking on too many new responsibilities/ roles (can’t always be avoided!);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Awareness that you may get behind on your school responsibilities  (e.g. marking)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‘Master’ teacher - be able to adapt and be flexible in your own classes.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79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3" name="Shape 2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4" name="Google Shape;284;p26"/>
          <p:cNvSpPr txBox="1"/>
          <p:nvPr>
            <p:ph type="title"/>
          </p:nvPr>
        </p:nvSpPr>
        <p:spPr>
          <a:xfrm>
            <a:off x="591500" y="813050"/>
            <a:ext cx="6242100" cy="7995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Courses Completed/ Started</a:t>
            </a:r>
            <a:endParaRPr/>
          </a:p>
        </p:txBody>
      </p:sp>
      <p:pic>
        <p:nvPicPr>
          <p:cNvPr id="285" name="Google Shape;285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rot="-618987">
            <a:off x="6642887" y="2258808"/>
            <a:ext cx="3217176" cy="175106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86" name="Google Shape;286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7756687" y="686976"/>
            <a:ext cx="2460974" cy="24750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87" name="Google Shape;287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7558550" y="429925"/>
            <a:ext cx="1258140" cy="975400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pic>
        <p:nvPicPr>
          <p:cNvPr id="288" name="Google Shape;288;p26"/>
          <p:cNvPicPr preferRelativeResize="0"/>
          <p:nvPr>
            <p:ph idx="2" type="pic"/>
          </p:nvPr>
        </p:nvPicPr>
        <p:blipFill rotWithShape="1">
          <a:blip r:embed="rId6">
            <a:alphaModFix/>
          </a:blip>
          <a:srcRect b="0" l="16666" r="16666" t="0"/>
          <a:stretch/>
        </p:blipFill>
        <p:spPr>
          <a:xfrm>
            <a:off x="6142125" y="1110475"/>
            <a:ext cx="3004200" cy="3004200"/>
          </a:xfrm>
          <a:prstGeom prst="ellipse">
            <a:avLst/>
          </a:prstGeom>
        </p:spPr>
      </p:pic>
      <p:pic>
        <p:nvPicPr>
          <p:cNvPr id="289" name="Google Shape;289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 rot="-899973">
            <a:off x="6358717" y="3602187"/>
            <a:ext cx="3213567" cy="209682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90" name="Google Shape;290;p26"/>
          <p:cNvSpPr txBox="1"/>
          <p:nvPr/>
        </p:nvSpPr>
        <p:spPr>
          <a:xfrm rot="-503204">
            <a:off x="7065634" y="4160551"/>
            <a:ext cx="1799746" cy="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lt1"/>
                </a:solidFill>
                <a:latin typeface="Eczar Medium"/>
                <a:ea typeface="Eczar Medium"/>
                <a:cs typeface="Eczar Medium"/>
                <a:sym typeface="Eczar Medium"/>
              </a:rPr>
              <a:t>Words</a:t>
            </a:r>
            <a:endParaRPr sz="2000">
              <a:solidFill>
                <a:schemeClr val="lt1"/>
              </a:solidFill>
            </a:endParaRPr>
          </a:p>
        </p:txBody>
      </p:sp>
      <p:pic>
        <p:nvPicPr>
          <p:cNvPr id="291" name="Google Shape;291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 rot="-1800019">
            <a:off x="6138605" y="4524965"/>
            <a:ext cx="763239" cy="1001644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chemeClr val="dk1">
                <a:alpha val="50000"/>
              </a:schemeClr>
            </a:outerShdw>
          </a:effectLst>
        </p:spPr>
      </p:pic>
      <p:sp>
        <p:nvSpPr>
          <p:cNvPr id="292" name="Google Shape;292;p26"/>
          <p:cNvSpPr txBox="1"/>
          <p:nvPr/>
        </p:nvSpPr>
        <p:spPr>
          <a:xfrm>
            <a:off x="591500" y="1781425"/>
            <a:ext cx="57753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Educational Research Perspectives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Leading Coaching and Mentoring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Qualitative Statistics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Educational Leadership and Change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2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6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27"/>
          <p:cNvSpPr txBox="1"/>
          <p:nvPr>
            <p:ph type="title"/>
          </p:nvPr>
        </p:nvSpPr>
        <p:spPr>
          <a:xfrm>
            <a:off x="715050" y="453375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Assignments</a:t>
            </a:r>
            <a:endParaRPr/>
          </a:p>
        </p:txBody>
      </p:sp>
      <p:sp>
        <p:nvSpPr>
          <p:cNvPr id="298" name="Google Shape;298;p27"/>
          <p:cNvSpPr txBox="1"/>
          <p:nvPr/>
        </p:nvSpPr>
        <p:spPr>
          <a:xfrm>
            <a:off x="715100" y="2037488"/>
            <a:ext cx="2643600" cy="1293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Fun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Relevant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l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Applicable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  <p:pic>
        <p:nvPicPr>
          <p:cNvPr id="299" name="Google Shape;299;p2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1063" y="1250488"/>
            <a:ext cx="5343525" cy="28670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298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3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28"/>
          <p:cNvSpPr txBox="1"/>
          <p:nvPr>
            <p:ph type="title"/>
          </p:nvPr>
        </p:nvSpPr>
        <p:spPr>
          <a:xfrm>
            <a:off x="244950" y="555425"/>
            <a:ext cx="86541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Sample Assignment - Group Presentation</a:t>
            </a:r>
            <a:endParaRPr/>
          </a:p>
        </p:txBody>
      </p:sp>
      <p:sp>
        <p:nvSpPr>
          <p:cNvPr id="305" name="Google Shape;305;p28"/>
          <p:cNvSpPr txBox="1"/>
          <p:nvPr/>
        </p:nvSpPr>
        <p:spPr>
          <a:xfrm flipH="1" rot="654993">
            <a:off x="7330017" y="4243611"/>
            <a:ext cx="1799565" cy="777523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Eczar Medium"/>
                <a:ea typeface="Eczar Medium"/>
                <a:cs typeface="Eczar Medium"/>
                <a:sym typeface="Eczar Medium"/>
              </a:rPr>
              <a:t>Dictionary</a:t>
            </a:r>
            <a:endParaRPr sz="2000">
              <a:solidFill>
                <a:schemeClr val="accent1"/>
              </a:solidFill>
            </a:endParaRPr>
          </a:p>
        </p:txBody>
      </p:sp>
      <p:pic>
        <p:nvPicPr>
          <p:cNvPr id="306" name="Google Shape;306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237300" y="1560850"/>
            <a:ext cx="4671975" cy="2613149"/>
          </a:xfrm>
          <a:prstGeom prst="rect">
            <a:avLst/>
          </a:prstGeom>
          <a:noFill/>
          <a:ln>
            <a:noFill/>
          </a:ln>
        </p:spPr>
      </p:pic>
      <p:pic>
        <p:nvPicPr>
          <p:cNvPr id="307" name="Google Shape;307;p28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62600" y="1779625"/>
            <a:ext cx="3858301" cy="215580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1" name="Shape 3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2" name="Google Shape;312;p29"/>
          <p:cNvSpPr txBox="1"/>
          <p:nvPr>
            <p:ph type="title"/>
          </p:nvPr>
        </p:nvSpPr>
        <p:spPr>
          <a:xfrm>
            <a:off x="244950" y="555425"/>
            <a:ext cx="86541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Sample Assignment - Research Proposal</a:t>
            </a:r>
            <a:endParaRPr sz="3400"/>
          </a:p>
        </p:txBody>
      </p:sp>
      <p:pic>
        <p:nvPicPr>
          <p:cNvPr id="313" name="Google Shape;313;p2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280525"/>
            <a:ext cx="4705439" cy="37105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4" name="Google Shape;314;p29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rot="686124">
            <a:off x="5073539" y="1752127"/>
            <a:ext cx="3846723" cy="239322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8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30"/>
          <p:cNvSpPr txBox="1"/>
          <p:nvPr/>
        </p:nvSpPr>
        <p:spPr>
          <a:xfrm flipH="1" rot="503204">
            <a:off x="-40669" y="4211950"/>
            <a:ext cx="1799746" cy="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Eczar Medium"/>
                <a:ea typeface="Eczar Medium"/>
                <a:cs typeface="Eczar Medium"/>
                <a:sym typeface="Eczar Medium"/>
              </a:rPr>
              <a:t>Dictionary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320" name="Google Shape;320;p30"/>
          <p:cNvSpPr txBox="1"/>
          <p:nvPr>
            <p:ph type="title"/>
          </p:nvPr>
        </p:nvSpPr>
        <p:spPr>
          <a:xfrm>
            <a:off x="120400" y="463575"/>
            <a:ext cx="69642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Sample Assignment - Framework</a:t>
            </a:r>
            <a:endParaRPr sz="3400"/>
          </a:p>
        </p:txBody>
      </p:sp>
      <p:pic>
        <p:nvPicPr>
          <p:cNvPr id="321" name="Google Shape;321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58404" y="1188700"/>
            <a:ext cx="5074883" cy="358810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5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31"/>
          <p:cNvSpPr txBox="1"/>
          <p:nvPr>
            <p:ph type="title"/>
          </p:nvPr>
        </p:nvSpPr>
        <p:spPr>
          <a:xfrm>
            <a:off x="152400" y="381925"/>
            <a:ext cx="8849400" cy="572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3400"/>
              <a:t>Sample Assignment - Surveys &amp; SPSS</a:t>
            </a:r>
            <a:endParaRPr sz="3400"/>
          </a:p>
        </p:txBody>
      </p:sp>
      <p:pic>
        <p:nvPicPr>
          <p:cNvPr id="327" name="Google Shape;327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52400" y="1107025"/>
            <a:ext cx="4199684" cy="3884076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514684" y="1622800"/>
            <a:ext cx="4487116" cy="285252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2" name="Shape 3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3" name="Google Shape;333;p32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Benefits</a:t>
            </a:r>
            <a:endParaRPr/>
          </a:p>
        </p:txBody>
      </p:sp>
      <p:sp>
        <p:nvSpPr>
          <p:cNvPr id="334" name="Google Shape;334;p32"/>
          <p:cNvSpPr txBox="1"/>
          <p:nvPr/>
        </p:nvSpPr>
        <p:spPr>
          <a:xfrm>
            <a:off x="3250200" y="1555800"/>
            <a:ext cx="2643600" cy="2031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Fun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Interesting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Relevant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Applicable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Networking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0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filter="fade" transition="in">
                                      <p:cBhvr>
                                        <p:cTn dur="1000"/>
                                        <p:tgtEl>
                                          <p:spTgt spid="334">
                                            <p:txEl>
                                              <p:pRg end="4" st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3"/>
          <p:cNvSpPr txBox="1"/>
          <p:nvPr>
            <p:ph type="title"/>
          </p:nvPr>
        </p:nvSpPr>
        <p:spPr>
          <a:xfrm>
            <a:off x="715100" y="535000"/>
            <a:ext cx="77139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Challenges</a:t>
            </a:r>
            <a:endParaRPr/>
          </a:p>
        </p:txBody>
      </p:sp>
      <p:sp>
        <p:nvSpPr>
          <p:cNvPr id="340" name="Google Shape;340;p33"/>
          <p:cNvSpPr txBox="1"/>
          <p:nvPr/>
        </p:nvSpPr>
        <p:spPr>
          <a:xfrm>
            <a:off x="2010500" y="1740600"/>
            <a:ext cx="5123100" cy="1662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Managing the workload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Balancing</a:t>
            </a: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 family, work and study.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Lose some weekends!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  <a:p>
            <a:pPr indent="-381000" lvl="0" marL="457200" rtl="0" algn="ctr">
              <a:spcBef>
                <a:spcPts val="0"/>
              </a:spcBef>
              <a:spcAft>
                <a:spcPts val="0"/>
              </a:spcAft>
              <a:buSzPts val="2400"/>
              <a:buFont typeface="Archivo"/>
              <a:buChar char="★"/>
            </a:pPr>
            <a:r>
              <a:rPr lang="en" sz="2400">
                <a:latin typeface="Archivo"/>
                <a:ea typeface="Archivo"/>
                <a:cs typeface="Archivo"/>
                <a:sym typeface="Archivo"/>
              </a:rPr>
              <a:t>Managing time.</a:t>
            </a:r>
            <a:endParaRPr sz="2400">
              <a:latin typeface="Archivo"/>
              <a:ea typeface="Archivo"/>
              <a:cs typeface="Archivo"/>
              <a:sym typeface="Archivo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4" name="Shape 3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5" name="Google Shape;345;p3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4950" y="168750"/>
            <a:ext cx="4355625" cy="23369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46" name="Google Shape;346;p34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619725" y="2623518"/>
            <a:ext cx="4355625" cy="233695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0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35"/>
          <p:cNvSpPr txBox="1"/>
          <p:nvPr>
            <p:ph type="ctrTitle"/>
          </p:nvPr>
        </p:nvSpPr>
        <p:spPr>
          <a:xfrm>
            <a:off x="3072000" y="611200"/>
            <a:ext cx="3000000" cy="1031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Thanks!</a:t>
            </a:r>
            <a:endParaRPr/>
          </a:p>
        </p:txBody>
      </p:sp>
      <p:sp>
        <p:nvSpPr>
          <p:cNvPr id="352" name="Google Shape;352;p35"/>
          <p:cNvSpPr txBox="1"/>
          <p:nvPr>
            <p:ph idx="1" type="subTitle"/>
          </p:nvPr>
        </p:nvSpPr>
        <p:spPr>
          <a:xfrm>
            <a:off x="3072000" y="1566700"/>
            <a:ext cx="3000000" cy="1305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Do you have any questions?</a:t>
            </a:r>
            <a:endParaRPr/>
          </a:p>
          <a:p>
            <a:pPr indent="0" lvl="0" marL="0" rtl="0" algn="ctr">
              <a:spcBef>
                <a:spcPts val="100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rPr lang="en"/>
              <a:t>Joanne.Cook@ed.act.edu.au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100"/>
              <a:buFont typeface="Arial"/>
              <a:buNone/>
            </a:pPr>
            <a:r>
              <a:t/>
            </a:r>
            <a:endParaRPr/>
          </a:p>
        </p:txBody>
      </p:sp>
      <p:sp>
        <p:nvSpPr>
          <p:cNvPr id="353" name="Google Shape;353;p35"/>
          <p:cNvSpPr txBox="1"/>
          <p:nvPr/>
        </p:nvSpPr>
        <p:spPr>
          <a:xfrm flipH="1" rot="502972">
            <a:off x="103180" y="4205804"/>
            <a:ext cx="1884939" cy="77747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" sz="2000">
                <a:solidFill>
                  <a:schemeClr val="accent1"/>
                </a:solidFill>
                <a:latin typeface="Eczar Medium"/>
                <a:ea typeface="Eczar Medium"/>
                <a:cs typeface="Eczar Medium"/>
                <a:sym typeface="Eczar Medium"/>
              </a:rPr>
              <a:t>Dictionary</a:t>
            </a:r>
            <a:endParaRPr sz="2000">
              <a:solidFill>
                <a:schemeClr val="accent1"/>
              </a:solidFill>
            </a:endParaRPr>
          </a:p>
        </p:txBody>
      </p:sp>
      <p:sp>
        <p:nvSpPr>
          <p:cNvPr id="354" name="Google Shape;354;p35"/>
          <p:cNvSpPr txBox="1"/>
          <p:nvPr/>
        </p:nvSpPr>
        <p:spPr>
          <a:xfrm>
            <a:off x="3072000" y="4036250"/>
            <a:ext cx="3000000" cy="363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000">
                <a:solidFill>
                  <a:schemeClr val="dk1"/>
                </a:solidFill>
                <a:latin typeface="Archivo"/>
                <a:ea typeface="Archivo"/>
                <a:cs typeface="Archivo"/>
                <a:sym typeface="Archivo"/>
              </a:rPr>
              <a:t>Please keep this slide for attribution</a:t>
            </a:r>
            <a:endParaRPr sz="1000">
              <a:solidFill>
                <a:schemeClr val="dk1"/>
              </a:solidFill>
              <a:latin typeface="Archivo"/>
              <a:ea typeface="Archivo"/>
              <a:cs typeface="Archivo"/>
              <a:sym typeface="Archivo"/>
            </a:endParaRPr>
          </a:p>
        </p:txBody>
      </p:sp>
      <p:grpSp>
        <p:nvGrpSpPr>
          <p:cNvPr id="355" name="Google Shape;355;p35"/>
          <p:cNvGrpSpPr/>
          <p:nvPr/>
        </p:nvGrpSpPr>
        <p:grpSpPr>
          <a:xfrm>
            <a:off x="3775026" y="2988322"/>
            <a:ext cx="297078" cy="297062"/>
            <a:chOff x="266768" y="1721375"/>
            <a:chExt cx="397907" cy="397887"/>
          </a:xfrm>
        </p:grpSpPr>
        <p:sp>
          <p:nvSpPr>
            <p:cNvPr id="356" name="Google Shape;356;p35"/>
            <p:cNvSpPr/>
            <p:nvPr/>
          </p:nvSpPr>
          <p:spPr>
            <a:xfrm>
              <a:off x="454843" y="1791037"/>
              <a:ext cx="136218" cy="328222"/>
            </a:xfrm>
            <a:custGeom>
              <a:rect b="b" l="l" r="r" t="t"/>
              <a:pathLst>
                <a:path extrusionOk="0" h="15727" w="6527">
                  <a:moveTo>
                    <a:pt x="4957" y="1"/>
                  </a:moveTo>
                  <a:cubicBezTo>
                    <a:pt x="4645" y="1"/>
                    <a:pt x="4336" y="24"/>
                    <a:pt x="4028" y="69"/>
                  </a:cubicBezTo>
                  <a:cubicBezTo>
                    <a:pt x="2588" y="280"/>
                    <a:pt x="1700" y="890"/>
                    <a:pt x="1675" y="2250"/>
                  </a:cubicBezTo>
                  <a:lnTo>
                    <a:pt x="1675" y="5040"/>
                  </a:lnTo>
                  <a:cubicBezTo>
                    <a:pt x="1675" y="5348"/>
                    <a:pt x="1426" y="5599"/>
                    <a:pt x="1118" y="5599"/>
                  </a:cubicBezTo>
                  <a:lnTo>
                    <a:pt x="0" y="5599"/>
                  </a:lnTo>
                  <a:lnTo>
                    <a:pt x="0" y="6715"/>
                  </a:lnTo>
                  <a:lnTo>
                    <a:pt x="1118" y="6715"/>
                  </a:lnTo>
                  <a:cubicBezTo>
                    <a:pt x="1426" y="6715"/>
                    <a:pt x="1675" y="6965"/>
                    <a:pt x="1675" y="7274"/>
                  </a:cubicBezTo>
                  <a:lnTo>
                    <a:pt x="1675" y="15727"/>
                  </a:lnTo>
                  <a:lnTo>
                    <a:pt x="3352" y="15727"/>
                  </a:lnTo>
                  <a:lnTo>
                    <a:pt x="3352" y="7274"/>
                  </a:lnTo>
                  <a:cubicBezTo>
                    <a:pt x="3352" y="6965"/>
                    <a:pt x="3602" y="6715"/>
                    <a:pt x="3910" y="6715"/>
                  </a:cubicBezTo>
                  <a:lnTo>
                    <a:pt x="5709" y="6715"/>
                  </a:lnTo>
                  <a:lnTo>
                    <a:pt x="5987" y="5599"/>
                  </a:lnTo>
                  <a:lnTo>
                    <a:pt x="3910" y="5599"/>
                  </a:lnTo>
                  <a:cubicBezTo>
                    <a:pt x="3602" y="5599"/>
                    <a:pt x="3352" y="5348"/>
                    <a:pt x="3352" y="5040"/>
                  </a:cubicBezTo>
                  <a:lnTo>
                    <a:pt x="3352" y="3253"/>
                  </a:lnTo>
                  <a:cubicBezTo>
                    <a:pt x="3352" y="2316"/>
                    <a:pt x="3942" y="1677"/>
                    <a:pt x="4968" y="1504"/>
                  </a:cubicBezTo>
                  <a:cubicBezTo>
                    <a:pt x="5157" y="1473"/>
                    <a:pt x="5339" y="1460"/>
                    <a:pt x="5511" y="1460"/>
                  </a:cubicBezTo>
                  <a:cubicBezTo>
                    <a:pt x="5810" y="1460"/>
                    <a:pt x="6082" y="1498"/>
                    <a:pt x="6324" y="1546"/>
                  </a:cubicBezTo>
                  <a:lnTo>
                    <a:pt x="6526" y="182"/>
                  </a:lnTo>
                  <a:cubicBezTo>
                    <a:pt x="5988" y="62"/>
                    <a:pt x="5468" y="1"/>
                    <a:pt x="4957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57" name="Google Shape;357;p35"/>
            <p:cNvSpPr/>
            <p:nvPr/>
          </p:nvSpPr>
          <p:spPr>
            <a:xfrm>
              <a:off x="266768" y="1721375"/>
              <a:ext cx="397907" cy="397887"/>
            </a:xfrm>
            <a:custGeom>
              <a:rect b="b" l="l" r="r" t="t"/>
              <a:pathLst>
                <a:path extrusionOk="0" h="19065" w="19066">
                  <a:moveTo>
                    <a:pt x="2794" y="0"/>
                  </a:moveTo>
                  <a:cubicBezTo>
                    <a:pt x="1255" y="0"/>
                    <a:pt x="1" y="1253"/>
                    <a:pt x="1" y="2793"/>
                  </a:cubicBezTo>
                  <a:lnTo>
                    <a:pt x="1" y="16271"/>
                  </a:lnTo>
                  <a:cubicBezTo>
                    <a:pt x="1" y="17812"/>
                    <a:pt x="1255" y="19065"/>
                    <a:pt x="2794" y="19065"/>
                  </a:cubicBezTo>
                  <a:lnTo>
                    <a:pt x="9571" y="19065"/>
                  </a:lnTo>
                  <a:lnTo>
                    <a:pt x="9571" y="11171"/>
                  </a:lnTo>
                  <a:lnTo>
                    <a:pt x="8453" y="11171"/>
                  </a:lnTo>
                  <a:cubicBezTo>
                    <a:pt x="8145" y="11171"/>
                    <a:pt x="7896" y="10920"/>
                    <a:pt x="7896" y="10612"/>
                  </a:cubicBezTo>
                  <a:lnTo>
                    <a:pt x="7896" y="8378"/>
                  </a:lnTo>
                  <a:cubicBezTo>
                    <a:pt x="7896" y="8070"/>
                    <a:pt x="8145" y="7819"/>
                    <a:pt x="8453" y="7819"/>
                  </a:cubicBezTo>
                  <a:lnTo>
                    <a:pt x="9571" y="7819"/>
                  </a:lnTo>
                  <a:lnTo>
                    <a:pt x="9571" y="5836"/>
                  </a:lnTo>
                  <a:cubicBezTo>
                    <a:pt x="9571" y="3710"/>
                    <a:pt x="10741" y="2615"/>
                    <a:pt x="12878" y="2302"/>
                  </a:cubicBezTo>
                  <a:cubicBezTo>
                    <a:pt x="13231" y="2249"/>
                    <a:pt x="13591" y="2223"/>
                    <a:pt x="13956" y="2223"/>
                  </a:cubicBezTo>
                  <a:cubicBezTo>
                    <a:pt x="14725" y="2223"/>
                    <a:pt x="15517" y="2339"/>
                    <a:pt x="16318" y="2567"/>
                  </a:cubicBezTo>
                  <a:cubicBezTo>
                    <a:pt x="16589" y="2643"/>
                    <a:pt x="16759" y="2908"/>
                    <a:pt x="16718" y="3186"/>
                  </a:cubicBezTo>
                  <a:lnTo>
                    <a:pt x="16352" y="5650"/>
                  </a:lnTo>
                  <a:cubicBezTo>
                    <a:pt x="16329" y="5806"/>
                    <a:pt x="16240" y="5944"/>
                    <a:pt x="16111" y="6031"/>
                  </a:cubicBezTo>
                  <a:cubicBezTo>
                    <a:pt x="16006" y="6102"/>
                    <a:pt x="15912" y="6127"/>
                    <a:pt x="15818" y="6127"/>
                  </a:cubicBezTo>
                  <a:cubicBezTo>
                    <a:pt x="15717" y="6127"/>
                    <a:pt x="15614" y="6098"/>
                    <a:pt x="15494" y="6068"/>
                  </a:cubicBezTo>
                  <a:cubicBezTo>
                    <a:pt x="15202" y="5995"/>
                    <a:pt x="14879" y="5914"/>
                    <a:pt x="14527" y="5914"/>
                  </a:cubicBezTo>
                  <a:cubicBezTo>
                    <a:pt x="14409" y="5914"/>
                    <a:pt x="14289" y="5923"/>
                    <a:pt x="14165" y="5944"/>
                  </a:cubicBezTo>
                  <a:cubicBezTo>
                    <a:pt x="13534" y="6050"/>
                    <a:pt x="13481" y="6333"/>
                    <a:pt x="13481" y="6590"/>
                  </a:cubicBezTo>
                  <a:lnTo>
                    <a:pt x="13481" y="7819"/>
                  </a:lnTo>
                  <a:lnTo>
                    <a:pt x="15715" y="7819"/>
                  </a:lnTo>
                  <a:cubicBezTo>
                    <a:pt x="15887" y="7819"/>
                    <a:pt x="16048" y="7899"/>
                    <a:pt x="16154" y="8035"/>
                  </a:cubicBezTo>
                  <a:cubicBezTo>
                    <a:pt x="16260" y="8169"/>
                    <a:pt x="16297" y="8346"/>
                    <a:pt x="16256" y="8513"/>
                  </a:cubicBezTo>
                  <a:lnTo>
                    <a:pt x="15697" y="10747"/>
                  </a:lnTo>
                  <a:cubicBezTo>
                    <a:pt x="15635" y="10996"/>
                    <a:pt x="15412" y="11170"/>
                    <a:pt x="15156" y="11170"/>
                  </a:cubicBezTo>
                  <a:lnTo>
                    <a:pt x="13481" y="11170"/>
                  </a:lnTo>
                  <a:lnTo>
                    <a:pt x="13481" y="19065"/>
                  </a:lnTo>
                  <a:lnTo>
                    <a:pt x="16272" y="19065"/>
                  </a:lnTo>
                  <a:cubicBezTo>
                    <a:pt x="17813" y="19065"/>
                    <a:pt x="19066" y="17810"/>
                    <a:pt x="19066" y="16271"/>
                  </a:cubicBezTo>
                  <a:lnTo>
                    <a:pt x="19066" y="2793"/>
                  </a:lnTo>
                  <a:cubicBezTo>
                    <a:pt x="19066" y="1253"/>
                    <a:pt x="17813" y="0"/>
                    <a:pt x="1627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58" name="Google Shape;358;p35"/>
          <p:cNvGrpSpPr/>
          <p:nvPr/>
        </p:nvGrpSpPr>
        <p:grpSpPr>
          <a:xfrm>
            <a:off x="4206693" y="2988322"/>
            <a:ext cx="297047" cy="297062"/>
            <a:chOff x="864491" y="1723250"/>
            <a:chExt cx="397866" cy="397887"/>
          </a:xfrm>
        </p:grpSpPr>
        <p:sp>
          <p:nvSpPr>
            <p:cNvPr id="359" name="Google Shape;359;p35"/>
            <p:cNvSpPr/>
            <p:nvPr/>
          </p:nvSpPr>
          <p:spPr>
            <a:xfrm>
              <a:off x="935197" y="1793977"/>
              <a:ext cx="256451" cy="256430"/>
            </a:xfrm>
            <a:custGeom>
              <a:rect b="b" l="l" r="r" t="t"/>
              <a:pathLst>
                <a:path extrusionOk="0" h="12287" w="12288">
                  <a:moveTo>
                    <a:pt x="10053" y="1117"/>
                  </a:moveTo>
                  <a:cubicBezTo>
                    <a:pt x="10669" y="1117"/>
                    <a:pt x="11171" y="1617"/>
                    <a:pt x="11171" y="2233"/>
                  </a:cubicBezTo>
                  <a:cubicBezTo>
                    <a:pt x="11170" y="2850"/>
                    <a:pt x="10669" y="3351"/>
                    <a:pt x="10053" y="3351"/>
                  </a:cubicBezTo>
                  <a:cubicBezTo>
                    <a:pt x="9438" y="3351"/>
                    <a:pt x="8937" y="2850"/>
                    <a:pt x="8937" y="2233"/>
                  </a:cubicBezTo>
                  <a:cubicBezTo>
                    <a:pt x="8937" y="1617"/>
                    <a:pt x="9438" y="1117"/>
                    <a:pt x="10053" y="1117"/>
                  </a:cubicBezTo>
                  <a:close/>
                  <a:moveTo>
                    <a:pt x="6144" y="2233"/>
                  </a:moveTo>
                  <a:cubicBezTo>
                    <a:pt x="8300" y="2233"/>
                    <a:pt x="10053" y="3988"/>
                    <a:pt x="10053" y="6144"/>
                  </a:cubicBezTo>
                  <a:cubicBezTo>
                    <a:pt x="10053" y="8299"/>
                    <a:pt x="8300" y="10054"/>
                    <a:pt x="6144" y="10054"/>
                  </a:cubicBezTo>
                  <a:cubicBezTo>
                    <a:pt x="3989" y="10054"/>
                    <a:pt x="2234" y="8299"/>
                    <a:pt x="2234" y="6144"/>
                  </a:cubicBezTo>
                  <a:cubicBezTo>
                    <a:pt x="2234" y="3988"/>
                    <a:pt x="3987" y="2233"/>
                    <a:pt x="6144" y="2233"/>
                  </a:cubicBezTo>
                  <a:close/>
                  <a:moveTo>
                    <a:pt x="1675" y="1"/>
                  </a:moveTo>
                  <a:cubicBezTo>
                    <a:pt x="752" y="1"/>
                    <a:pt x="0" y="751"/>
                    <a:pt x="0" y="1676"/>
                  </a:cubicBezTo>
                  <a:lnTo>
                    <a:pt x="0" y="10611"/>
                  </a:lnTo>
                  <a:cubicBezTo>
                    <a:pt x="0" y="11536"/>
                    <a:pt x="752" y="12286"/>
                    <a:pt x="1675" y="12286"/>
                  </a:cubicBezTo>
                  <a:lnTo>
                    <a:pt x="10612" y="12286"/>
                  </a:lnTo>
                  <a:cubicBezTo>
                    <a:pt x="11536" y="12286"/>
                    <a:pt x="12288" y="11536"/>
                    <a:pt x="12288" y="10611"/>
                  </a:cubicBezTo>
                  <a:lnTo>
                    <a:pt x="12288" y="1676"/>
                  </a:lnTo>
                  <a:cubicBezTo>
                    <a:pt x="12288" y="752"/>
                    <a:pt x="11536" y="1"/>
                    <a:pt x="106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0" name="Google Shape;360;p35"/>
            <p:cNvSpPr/>
            <p:nvPr/>
          </p:nvSpPr>
          <p:spPr>
            <a:xfrm>
              <a:off x="1005109" y="1863910"/>
              <a:ext cx="116622" cy="116559"/>
            </a:xfrm>
            <a:custGeom>
              <a:rect b="b" l="l" r="r" t="t"/>
              <a:pathLst>
                <a:path extrusionOk="0" h="5585" w="5588">
                  <a:moveTo>
                    <a:pt x="2794" y="0"/>
                  </a:moveTo>
                  <a:cubicBezTo>
                    <a:pt x="1255" y="0"/>
                    <a:pt x="1" y="1252"/>
                    <a:pt x="1" y="2793"/>
                  </a:cubicBezTo>
                  <a:cubicBezTo>
                    <a:pt x="1" y="4332"/>
                    <a:pt x="1255" y="5585"/>
                    <a:pt x="2794" y="5585"/>
                  </a:cubicBezTo>
                  <a:cubicBezTo>
                    <a:pt x="4333" y="5585"/>
                    <a:pt x="5587" y="4332"/>
                    <a:pt x="5587" y="2793"/>
                  </a:cubicBezTo>
                  <a:cubicBezTo>
                    <a:pt x="5587" y="1252"/>
                    <a:pt x="4333" y="0"/>
                    <a:pt x="2794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1" name="Google Shape;361;p35"/>
            <p:cNvSpPr/>
            <p:nvPr/>
          </p:nvSpPr>
          <p:spPr>
            <a:xfrm>
              <a:off x="864491" y="1723250"/>
              <a:ext cx="397866" cy="397887"/>
            </a:xfrm>
            <a:custGeom>
              <a:rect b="b" l="l" r="r" t="t"/>
              <a:pathLst>
                <a:path extrusionOk="0" h="19065" w="19064">
                  <a:moveTo>
                    <a:pt x="14000" y="2271"/>
                  </a:moveTo>
                  <a:cubicBezTo>
                    <a:pt x="15539" y="2271"/>
                    <a:pt x="16794" y="3524"/>
                    <a:pt x="16794" y="5065"/>
                  </a:cubicBezTo>
                  <a:lnTo>
                    <a:pt x="16794" y="14000"/>
                  </a:lnTo>
                  <a:cubicBezTo>
                    <a:pt x="16794" y="15541"/>
                    <a:pt x="15539" y="16793"/>
                    <a:pt x="14000" y="16793"/>
                  </a:cubicBezTo>
                  <a:lnTo>
                    <a:pt x="5063" y="16793"/>
                  </a:lnTo>
                  <a:cubicBezTo>
                    <a:pt x="3524" y="16793"/>
                    <a:pt x="2272" y="15541"/>
                    <a:pt x="2272" y="14000"/>
                  </a:cubicBezTo>
                  <a:lnTo>
                    <a:pt x="2272" y="5065"/>
                  </a:lnTo>
                  <a:cubicBezTo>
                    <a:pt x="2272" y="3524"/>
                    <a:pt x="3524" y="2271"/>
                    <a:pt x="5063" y="2271"/>
                  </a:cubicBezTo>
                  <a:close/>
                  <a:moveTo>
                    <a:pt x="2829" y="0"/>
                  </a:moveTo>
                  <a:cubicBezTo>
                    <a:pt x="1290" y="0"/>
                    <a:pt x="0" y="1290"/>
                    <a:pt x="0" y="2831"/>
                  </a:cubicBezTo>
                  <a:lnTo>
                    <a:pt x="0" y="16234"/>
                  </a:lnTo>
                  <a:cubicBezTo>
                    <a:pt x="0" y="17775"/>
                    <a:pt x="1290" y="19065"/>
                    <a:pt x="2829" y="19065"/>
                  </a:cubicBezTo>
                  <a:lnTo>
                    <a:pt x="16235" y="19065"/>
                  </a:lnTo>
                  <a:cubicBezTo>
                    <a:pt x="17774" y="19065"/>
                    <a:pt x="19063" y="17775"/>
                    <a:pt x="19063" y="16234"/>
                  </a:cubicBezTo>
                  <a:lnTo>
                    <a:pt x="19063" y="2831"/>
                  </a:lnTo>
                  <a:cubicBezTo>
                    <a:pt x="19063" y="1290"/>
                    <a:pt x="17774" y="0"/>
                    <a:pt x="1623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62" name="Google Shape;362;p35"/>
          <p:cNvSpPr/>
          <p:nvPr/>
        </p:nvSpPr>
        <p:spPr>
          <a:xfrm>
            <a:off x="5071006" y="3015396"/>
            <a:ext cx="297969" cy="243025"/>
          </a:xfrm>
          <a:custGeom>
            <a:rect b="b" l="l" r="r" t="t"/>
            <a:pathLst>
              <a:path extrusionOk="0" h="15596" w="19122">
                <a:moveTo>
                  <a:pt x="12981" y="0"/>
                </a:moveTo>
                <a:cubicBezTo>
                  <a:pt x="12091" y="0"/>
                  <a:pt x="10821" y="352"/>
                  <a:pt x="9915" y="1352"/>
                </a:cubicBezTo>
                <a:cubicBezTo>
                  <a:pt x="9203" y="2141"/>
                  <a:pt x="8847" y="3174"/>
                  <a:pt x="8856" y="4430"/>
                </a:cubicBezTo>
                <a:cubicBezTo>
                  <a:pt x="6243" y="4110"/>
                  <a:pt x="4101" y="2933"/>
                  <a:pt x="2323" y="846"/>
                </a:cubicBezTo>
                <a:cubicBezTo>
                  <a:pt x="2216" y="723"/>
                  <a:pt x="2064" y="650"/>
                  <a:pt x="1902" y="650"/>
                </a:cubicBezTo>
                <a:cubicBezTo>
                  <a:pt x="1875" y="650"/>
                  <a:pt x="1848" y="652"/>
                  <a:pt x="1820" y="656"/>
                </a:cubicBezTo>
                <a:cubicBezTo>
                  <a:pt x="1631" y="683"/>
                  <a:pt x="1468" y="805"/>
                  <a:pt x="1391" y="977"/>
                </a:cubicBezTo>
                <a:cubicBezTo>
                  <a:pt x="695" y="2512"/>
                  <a:pt x="701" y="3895"/>
                  <a:pt x="1403" y="5113"/>
                </a:cubicBezTo>
                <a:cubicBezTo>
                  <a:pt x="1389" y="5111"/>
                  <a:pt x="1374" y="5111"/>
                  <a:pt x="1360" y="5111"/>
                </a:cubicBezTo>
                <a:cubicBezTo>
                  <a:pt x="1076" y="5111"/>
                  <a:pt x="803" y="5375"/>
                  <a:pt x="824" y="5707"/>
                </a:cubicBezTo>
                <a:cubicBezTo>
                  <a:pt x="916" y="7101"/>
                  <a:pt x="1428" y="8182"/>
                  <a:pt x="2351" y="8934"/>
                </a:cubicBezTo>
                <a:cubicBezTo>
                  <a:pt x="2176" y="9073"/>
                  <a:pt x="2102" y="9307"/>
                  <a:pt x="2164" y="9524"/>
                </a:cubicBezTo>
                <a:cubicBezTo>
                  <a:pt x="2456" y="10535"/>
                  <a:pt x="3310" y="11633"/>
                  <a:pt x="4615" y="12155"/>
                </a:cubicBezTo>
                <a:cubicBezTo>
                  <a:pt x="3657" y="12655"/>
                  <a:pt x="2516" y="12903"/>
                  <a:pt x="1345" y="12903"/>
                </a:cubicBezTo>
                <a:cubicBezTo>
                  <a:pt x="1111" y="12903"/>
                  <a:pt x="876" y="12893"/>
                  <a:pt x="641" y="12873"/>
                </a:cubicBezTo>
                <a:cubicBezTo>
                  <a:pt x="628" y="12872"/>
                  <a:pt x="615" y="12872"/>
                  <a:pt x="603" y="12872"/>
                </a:cubicBezTo>
                <a:cubicBezTo>
                  <a:pt x="362" y="12872"/>
                  <a:pt x="155" y="13031"/>
                  <a:pt x="78" y="13266"/>
                </a:cubicBezTo>
                <a:cubicBezTo>
                  <a:pt x="0" y="13512"/>
                  <a:pt x="113" y="13788"/>
                  <a:pt x="334" y="13922"/>
                </a:cubicBezTo>
                <a:cubicBezTo>
                  <a:pt x="1162" y="14423"/>
                  <a:pt x="3243" y="15596"/>
                  <a:pt x="6294" y="15596"/>
                </a:cubicBezTo>
                <a:cubicBezTo>
                  <a:pt x="14568" y="15596"/>
                  <a:pt x="17244" y="8279"/>
                  <a:pt x="17244" y="4736"/>
                </a:cubicBezTo>
                <a:cubicBezTo>
                  <a:pt x="17241" y="4515"/>
                  <a:pt x="17243" y="4541"/>
                  <a:pt x="17230" y="4426"/>
                </a:cubicBezTo>
                <a:cubicBezTo>
                  <a:pt x="17250" y="4403"/>
                  <a:pt x="17326" y="4347"/>
                  <a:pt x="17386" y="4301"/>
                </a:cubicBezTo>
                <a:cubicBezTo>
                  <a:pt x="17696" y="4067"/>
                  <a:pt x="18237" y="3680"/>
                  <a:pt x="18983" y="2590"/>
                </a:cubicBezTo>
                <a:cubicBezTo>
                  <a:pt x="19121" y="2386"/>
                  <a:pt x="19111" y="2118"/>
                  <a:pt x="18957" y="1925"/>
                </a:cubicBezTo>
                <a:cubicBezTo>
                  <a:pt x="18840" y="1779"/>
                  <a:pt x="18708" y="1722"/>
                  <a:pt x="18558" y="1722"/>
                </a:cubicBezTo>
                <a:cubicBezTo>
                  <a:pt x="18451" y="1722"/>
                  <a:pt x="18336" y="1751"/>
                  <a:pt x="18212" y="1799"/>
                </a:cubicBezTo>
                <a:cubicBezTo>
                  <a:pt x="18352" y="1553"/>
                  <a:pt x="18467" y="1291"/>
                  <a:pt x="18559" y="1014"/>
                </a:cubicBezTo>
                <a:cubicBezTo>
                  <a:pt x="18631" y="800"/>
                  <a:pt x="18553" y="614"/>
                  <a:pt x="18382" y="465"/>
                </a:cubicBezTo>
                <a:cubicBezTo>
                  <a:pt x="18282" y="379"/>
                  <a:pt x="18151" y="335"/>
                  <a:pt x="18020" y="335"/>
                </a:cubicBezTo>
                <a:cubicBezTo>
                  <a:pt x="17928" y="335"/>
                  <a:pt x="17837" y="356"/>
                  <a:pt x="17754" y="398"/>
                </a:cubicBezTo>
                <a:cubicBezTo>
                  <a:pt x="16848" y="856"/>
                  <a:pt x="16172" y="1054"/>
                  <a:pt x="15873" y="1113"/>
                </a:cubicBezTo>
                <a:cubicBezTo>
                  <a:pt x="15090" y="395"/>
                  <a:pt x="14251" y="0"/>
                  <a:pt x="12981" y="0"/>
                </a:cubicBezTo>
                <a:close/>
              </a:path>
            </a:pathLst>
          </a:cu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63" name="Google Shape;363;p35"/>
          <p:cNvGrpSpPr/>
          <p:nvPr/>
        </p:nvGrpSpPr>
        <p:grpSpPr>
          <a:xfrm>
            <a:off x="4638306" y="2987868"/>
            <a:ext cx="297876" cy="297876"/>
            <a:chOff x="1190625" y="238125"/>
            <a:chExt cx="5235075" cy="5235075"/>
          </a:xfrm>
        </p:grpSpPr>
        <p:sp>
          <p:nvSpPr>
            <p:cNvPr id="364" name="Google Shape;364;p35"/>
            <p:cNvSpPr/>
            <p:nvPr/>
          </p:nvSpPr>
          <p:spPr>
            <a:xfrm>
              <a:off x="2315100" y="1168900"/>
              <a:ext cx="2952100" cy="3373700"/>
            </a:xfrm>
            <a:custGeom>
              <a:rect b="b" l="l" r="r" t="t"/>
              <a:pathLst>
                <a:path extrusionOk="0" h="134948" w="118084">
                  <a:moveTo>
                    <a:pt x="69703" y="1"/>
                  </a:moveTo>
                  <a:cubicBezTo>
                    <a:pt x="69732" y="18483"/>
                    <a:pt x="69791" y="73192"/>
                    <a:pt x="69614" y="94277"/>
                  </a:cubicBezTo>
                  <a:cubicBezTo>
                    <a:pt x="69555" y="101848"/>
                    <a:pt x="66627" y="108827"/>
                    <a:pt x="61393" y="113914"/>
                  </a:cubicBezTo>
                  <a:cubicBezTo>
                    <a:pt x="56291" y="118871"/>
                    <a:pt x="49391" y="121638"/>
                    <a:pt x="41981" y="121638"/>
                  </a:cubicBezTo>
                  <a:cubicBezTo>
                    <a:pt x="41788" y="121638"/>
                    <a:pt x="41595" y="121636"/>
                    <a:pt x="41402" y="121632"/>
                  </a:cubicBezTo>
                  <a:cubicBezTo>
                    <a:pt x="26527" y="121336"/>
                    <a:pt x="14462" y="109005"/>
                    <a:pt x="14491" y="94159"/>
                  </a:cubicBezTo>
                  <a:cubicBezTo>
                    <a:pt x="14491" y="82094"/>
                    <a:pt x="22387" y="71477"/>
                    <a:pt x="33950" y="67988"/>
                  </a:cubicBezTo>
                  <a:lnTo>
                    <a:pt x="33861" y="54473"/>
                  </a:lnTo>
                  <a:cubicBezTo>
                    <a:pt x="25522" y="56070"/>
                    <a:pt x="17360" y="60949"/>
                    <a:pt x="11238" y="68224"/>
                  </a:cubicBezTo>
                  <a:cubicBezTo>
                    <a:pt x="3401" y="77480"/>
                    <a:pt x="1" y="88984"/>
                    <a:pt x="1864" y="99837"/>
                  </a:cubicBezTo>
                  <a:cubicBezTo>
                    <a:pt x="3668" y="109951"/>
                    <a:pt x="8961" y="119148"/>
                    <a:pt x="16857" y="125772"/>
                  </a:cubicBezTo>
                  <a:cubicBezTo>
                    <a:pt x="23901" y="131741"/>
                    <a:pt x="32192" y="134947"/>
                    <a:pt x="40396" y="134947"/>
                  </a:cubicBezTo>
                  <a:cubicBezTo>
                    <a:pt x="41215" y="134947"/>
                    <a:pt x="42034" y="134915"/>
                    <a:pt x="42851" y="134851"/>
                  </a:cubicBezTo>
                  <a:cubicBezTo>
                    <a:pt x="66893" y="133017"/>
                    <a:pt x="82508" y="116634"/>
                    <a:pt x="82596" y="93183"/>
                  </a:cubicBezTo>
                  <a:lnTo>
                    <a:pt x="82626" y="43738"/>
                  </a:lnTo>
                  <a:cubicBezTo>
                    <a:pt x="82626" y="40066"/>
                    <a:pt x="85620" y="37517"/>
                    <a:pt x="88833" y="37517"/>
                  </a:cubicBezTo>
                  <a:cubicBezTo>
                    <a:pt x="90045" y="37517"/>
                    <a:pt x="91289" y="37880"/>
                    <a:pt x="92414" y="38681"/>
                  </a:cubicBezTo>
                  <a:cubicBezTo>
                    <a:pt x="100014" y="44064"/>
                    <a:pt x="111163" y="46104"/>
                    <a:pt x="118083" y="46873"/>
                  </a:cubicBezTo>
                  <a:lnTo>
                    <a:pt x="118083" y="34127"/>
                  </a:lnTo>
                  <a:cubicBezTo>
                    <a:pt x="112405" y="32530"/>
                    <a:pt x="106432" y="30697"/>
                    <a:pt x="101197" y="27503"/>
                  </a:cubicBezTo>
                  <a:cubicBezTo>
                    <a:pt x="91320" y="21441"/>
                    <a:pt x="85228" y="12214"/>
                    <a:pt x="83069" y="30"/>
                  </a:cubicBezTo>
                  <a:lnTo>
                    <a:pt x="83069" y="1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65" name="Google Shape;365;p35"/>
            <p:cNvSpPr/>
            <p:nvPr/>
          </p:nvSpPr>
          <p:spPr>
            <a:xfrm>
              <a:off x="1190625" y="238125"/>
              <a:ext cx="5235075" cy="5235075"/>
            </a:xfrm>
            <a:custGeom>
              <a:rect b="b" l="l" r="r" t="t"/>
              <a:pathLst>
                <a:path extrusionOk="0" h="209403" w="209403">
                  <a:moveTo>
                    <a:pt x="108469" y="24836"/>
                  </a:moveTo>
                  <a:cubicBezTo>
                    <a:pt x="108549" y="24836"/>
                    <a:pt x="108628" y="24838"/>
                    <a:pt x="108708" y="24841"/>
                  </a:cubicBezTo>
                  <a:lnTo>
                    <a:pt x="132248" y="24841"/>
                  </a:lnTo>
                  <a:cubicBezTo>
                    <a:pt x="132267" y="24841"/>
                    <a:pt x="132287" y="24841"/>
                    <a:pt x="132306" y="24841"/>
                  </a:cubicBezTo>
                  <a:cubicBezTo>
                    <a:pt x="136154" y="24841"/>
                    <a:pt x="139377" y="27758"/>
                    <a:pt x="139789" y="31583"/>
                  </a:cubicBezTo>
                  <a:cubicBezTo>
                    <a:pt x="140794" y="42082"/>
                    <a:pt x="144993" y="49445"/>
                    <a:pt x="152653" y="54147"/>
                  </a:cubicBezTo>
                  <a:cubicBezTo>
                    <a:pt x="156556" y="56542"/>
                    <a:pt x="161406" y="57991"/>
                    <a:pt x="166463" y="59411"/>
                  </a:cubicBezTo>
                  <a:cubicBezTo>
                    <a:pt x="167557" y="59736"/>
                    <a:pt x="168651" y="59973"/>
                    <a:pt x="169775" y="60150"/>
                  </a:cubicBezTo>
                  <a:cubicBezTo>
                    <a:pt x="173028" y="60357"/>
                    <a:pt x="175512" y="63078"/>
                    <a:pt x="175453" y="66331"/>
                  </a:cubicBezTo>
                  <a:lnTo>
                    <a:pt x="175453" y="90787"/>
                  </a:lnTo>
                  <a:cubicBezTo>
                    <a:pt x="175453" y="92414"/>
                    <a:pt x="174802" y="94011"/>
                    <a:pt x="173620" y="95194"/>
                  </a:cubicBezTo>
                  <a:cubicBezTo>
                    <a:pt x="172462" y="96322"/>
                    <a:pt x="170909" y="96969"/>
                    <a:pt x="169292" y="96969"/>
                  </a:cubicBezTo>
                  <a:cubicBezTo>
                    <a:pt x="169256" y="96969"/>
                    <a:pt x="169220" y="96969"/>
                    <a:pt x="169184" y="96968"/>
                  </a:cubicBezTo>
                  <a:cubicBezTo>
                    <a:pt x="168444" y="96968"/>
                    <a:pt x="154871" y="96702"/>
                    <a:pt x="141888" y="91970"/>
                  </a:cubicBezTo>
                  <a:cubicBezTo>
                    <a:pt x="141720" y="91905"/>
                    <a:pt x="141550" y="91875"/>
                    <a:pt x="141384" y="91875"/>
                  </a:cubicBezTo>
                  <a:cubicBezTo>
                    <a:pt x="140646" y="91875"/>
                    <a:pt x="139996" y="92474"/>
                    <a:pt x="139996" y="93271"/>
                  </a:cubicBezTo>
                  <a:lnTo>
                    <a:pt x="139966" y="130444"/>
                  </a:lnTo>
                  <a:cubicBezTo>
                    <a:pt x="139848" y="160371"/>
                    <a:pt x="119265" y="182077"/>
                    <a:pt x="88776" y="184443"/>
                  </a:cubicBezTo>
                  <a:cubicBezTo>
                    <a:pt x="87653" y="184532"/>
                    <a:pt x="86529" y="184561"/>
                    <a:pt x="85405" y="184561"/>
                  </a:cubicBezTo>
                  <a:cubicBezTo>
                    <a:pt x="61481" y="184561"/>
                    <a:pt x="39095" y="164896"/>
                    <a:pt x="34629" y="139168"/>
                  </a:cubicBezTo>
                  <a:cubicBezTo>
                    <a:pt x="32116" y="124707"/>
                    <a:pt x="36522" y="109507"/>
                    <a:pt x="46724" y="97441"/>
                  </a:cubicBezTo>
                  <a:cubicBezTo>
                    <a:pt x="56803" y="85541"/>
                    <a:pt x="70647" y="78721"/>
                    <a:pt x="84747" y="78721"/>
                  </a:cubicBezTo>
                  <a:cubicBezTo>
                    <a:pt x="84839" y="78721"/>
                    <a:pt x="84930" y="78721"/>
                    <a:pt x="85021" y="78722"/>
                  </a:cubicBezTo>
                  <a:cubicBezTo>
                    <a:pt x="88392" y="78722"/>
                    <a:pt x="91142" y="81472"/>
                    <a:pt x="91172" y="84873"/>
                  </a:cubicBezTo>
                  <a:lnTo>
                    <a:pt x="91349" y="108856"/>
                  </a:lnTo>
                  <a:cubicBezTo>
                    <a:pt x="91349" y="112641"/>
                    <a:pt x="88658" y="116013"/>
                    <a:pt x="84902" y="116545"/>
                  </a:cubicBezTo>
                  <a:cubicBezTo>
                    <a:pt x="77125" y="117580"/>
                    <a:pt x="71447" y="124441"/>
                    <a:pt x="71890" y="132277"/>
                  </a:cubicBezTo>
                  <a:cubicBezTo>
                    <a:pt x="72334" y="140114"/>
                    <a:pt x="78751" y="146295"/>
                    <a:pt x="86618" y="146443"/>
                  </a:cubicBezTo>
                  <a:cubicBezTo>
                    <a:pt x="86736" y="146445"/>
                    <a:pt x="86855" y="146446"/>
                    <a:pt x="86973" y="146446"/>
                  </a:cubicBezTo>
                  <a:cubicBezTo>
                    <a:pt x="91096" y="146446"/>
                    <a:pt x="94919" y="144946"/>
                    <a:pt x="97707" y="142243"/>
                  </a:cubicBezTo>
                  <a:cubicBezTo>
                    <a:pt x="100605" y="139434"/>
                    <a:pt x="102143" y="135619"/>
                    <a:pt x="102173" y="131390"/>
                  </a:cubicBezTo>
                  <a:cubicBezTo>
                    <a:pt x="102380" y="106047"/>
                    <a:pt x="102291" y="31790"/>
                    <a:pt x="102291" y="31051"/>
                  </a:cubicBezTo>
                  <a:cubicBezTo>
                    <a:pt x="102291" y="28419"/>
                    <a:pt x="103917" y="26083"/>
                    <a:pt x="106401" y="25196"/>
                  </a:cubicBezTo>
                  <a:cubicBezTo>
                    <a:pt x="107067" y="24956"/>
                    <a:pt x="107756" y="24836"/>
                    <a:pt x="108469" y="24836"/>
                  </a:cubicBezTo>
                  <a:close/>
                  <a:moveTo>
                    <a:pt x="33831" y="0"/>
                  </a:moveTo>
                  <a:cubicBezTo>
                    <a:pt x="15141" y="0"/>
                    <a:pt x="0" y="15141"/>
                    <a:pt x="0" y="33831"/>
                  </a:cubicBezTo>
                  <a:lnTo>
                    <a:pt x="0" y="175601"/>
                  </a:lnTo>
                  <a:cubicBezTo>
                    <a:pt x="0" y="194261"/>
                    <a:pt x="15141" y="209402"/>
                    <a:pt x="33831" y="209402"/>
                  </a:cubicBezTo>
                  <a:lnTo>
                    <a:pt x="175601" y="209402"/>
                  </a:lnTo>
                  <a:cubicBezTo>
                    <a:pt x="194261" y="209402"/>
                    <a:pt x="209402" y="194261"/>
                    <a:pt x="209402" y="175601"/>
                  </a:cubicBezTo>
                  <a:lnTo>
                    <a:pt x="209402" y="33831"/>
                  </a:lnTo>
                  <a:cubicBezTo>
                    <a:pt x="209402" y="15141"/>
                    <a:pt x="194261" y="0"/>
                    <a:pt x="175601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Dictionary Day Minitheme by Slidesgo">
  <a:themeElements>
    <a:clrScheme name="Simple Light">
      <a:dk1>
        <a:srgbClr val="434C47"/>
      </a:dk1>
      <a:lt1>
        <a:srgbClr val="5B6775"/>
      </a:lt1>
      <a:dk2>
        <a:srgbClr val="B12A1C"/>
      </a:dk2>
      <a:lt2>
        <a:srgbClr val="AC7A15"/>
      </a:lt2>
      <a:accent1>
        <a:srgbClr val="AA9D99"/>
      </a:accent1>
      <a:accent2>
        <a:srgbClr val="FFFFF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434C4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